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56" r:id="rId5"/>
    <p:sldId id="257" r:id="rId6"/>
    <p:sldId id="258" r:id="rId7"/>
    <p:sldId id="259" r:id="rId8"/>
    <p:sldId id="260" r:id="rId9"/>
    <p:sldId id="261" r:id="rId10"/>
    <p:sldId id="262" r:id="rId11"/>
    <p:sldId id="263" r:id="rId12"/>
    <p:sldId id="264" r:id="rId13"/>
    <p:sldId id="265" r:id="rId14"/>
  </p:sldIdLst>
  <p:sldSz cx="12192000" cy="6858000"/>
  <p:notesSz cx="6858000" cy="9144000"/>
  <p:custDataLst>
    <p:custData r:id="rId3"/>
    <p:custData r:id="rId2"/>
    <p:custData r:id="rId1"/>
  </p:custDataLst>
  <p:defaultTextStyle>
    <a:defPPr>
      <a:defRPr lang="de-DE"/>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554">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1" autoAdjust="0"/>
    <p:restoredTop sz="55902" autoAdjust="0"/>
  </p:normalViewPr>
  <p:slideViewPr>
    <p:cSldViewPr snapToGrid="0" showGuides="1">
      <p:cViewPr varScale="1">
        <p:scale>
          <a:sx n="85" d="100"/>
          <a:sy n="85" d="100"/>
        </p:scale>
        <p:origin x="3096" y="108"/>
      </p:cViewPr>
      <p:guideLst>
        <p:guide orient="horz" pos="3554"/>
        <p:guide pos="3840"/>
      </p:guideLst>
    </p:cSldViewPr>
  </p:slideViewPr>
  <p:outlineViewPr>
    <p:cViewPr>
      <p:scale>
        <a:sx n="33" d="100"/>
        <a:sy n="33" d="100"/>
      </p:scale>
      <p:origin x="0" y="-388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1533772106" name="Kopfzeilenplatzhalter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de-DE"/>
          </a:p>
        </p:txBody>
      </p:sp>
      <p:sp>
        <p:nvSpPr>
          <p:cNvPr id="441676982" name="Datumsplatzhalt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9DECA62E-2216-4960-A875-4D2633F4A404}" type="datetimeFigureOut">
              <a:rPr lang="de-DE"/>
              <a:t>05.10.2026</a:t>
            </a:fld>
            <a:endParaRPr lang="de-DE"/>
          </a:p>
        </p:txBody>
      </p:sp>
      <p:sp>
        <p:nvSpPr>
          <p:cNvPr id="147168719" name="Folienbildplatzhalter 3"/>
          <p:cNvSpPr>
            <a:spLocks noGrp="1" noRot="1" noChangeAspec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de-DE"/>
          </a:p>
        </p:txBody>
      </p:sp>
      <p:sp>
        <p:nvSpPr>
          <p:cNvPr id="1234987296" name="Notizenplatzhalter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1823447403" name="Fußzeilenplatzhalt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de-DE"/>
          </a:p>
        </p:txBody>
      </p:sp>
      <p:sp>
        <p:nvSpPr>
          <p:cNvPr id="1953830067" name="Foliennummernplatzhalt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E1F93703-73BA-47D5-8B02-C172375928DA}" type="slidenum">
              <a:rPr lang="de-DE"/>
              <a:t>‹Nr.›</a:t>
            </a:fld>
            <a:endParaRPr lang="de-DE"/>
          </a:p>
        </p:txBody>
      </p:sp>
    </p:spTree>
  </p:cSld>
  <p:clrMap bg1="lt1" tx1="dk1" bg2="lt2" tx2="dk2" accent1="accent1" accent2="accent2" accent3="accent3" accent4="accent4" accent5="accent5" accent6="accent6" hlink="hlink" folHlink="folHlink"/>
  <p:notesStyle>
    <a:lvl1pPr marL="0" algn="l" defTabSz="914400" rtl="0">
      <a:defRPr sz="1200">
        <a:solidFill>
          <a:schemeClr val="tx1"/>
        </a:solidFill>
        <a:latin typeface="+mn-lt"/>
        <a:ea typeface="+mn-ea"/>
        <a:cs typeface="+mn-cs"/>
      </a:defRPr>
    </a:lvl1pPr>
    <a:lvl2pPr marL="457200" algn="l" defTabSz="914400" rtl="0">
      <a:defRPr sz="1200">
        <a:solidFill>
          <a:schemeClr val="tx1"/>
        </a:solidFill>
        <a:latin typeface="+mn-lt"/>
        <a:ea typeface="+mn-ea"/>
        <a:cs typeface="+mn-cs"/>
      </a:defRPr>
    </a:lvl2pPr>
    <a:lvl3pPr marL="914400" algn="l" defTabSz="914400" rtl="0">
      <a:defRPr sz="1200">
        <a:solidFill>
          <a:schemeClr val="tx1"/>
        </a:solidFill>
        <a:latin typeface="+mn-lt"/>
        <a:ea typeface="+mn-ea"/>
        <a:cs typeface="+mn-cs"/>
      </a:defRPr>
    </a:lvl3pPr>
    <a:lvl4pPr marL="1371600" algn="l" defTabSz="914400" rtl="0">
      <a:defRPr sz="1200">
        <a:solidFill>
          <a:schemeClr val="tx1"/>
        </a:solidFill>
        <a:latin typeface="+mn-lt"/>
        <a:ea typeface="+mn-ea"/>
        <a:cs typeface="+mn-cs"/>
      </a:defRPr>
    </a:lvl4pPr>
    <a:lvl5pPr marL="1828800" algn="l" defTabSz="914400" rtl="0">
      <a:defRPr sz="1200">
        <a:solidFill>
          <a:schemeClr val="tx1"/>
        </a:solidFill>
        <a:latin typeface="+mn-lt"/>
        <a:ea typeface="+mn-ea"/>
        <a:cs typeface="+mn-cs"/>
      </a:defRPr>
    </a:lvl5pPr>
    <a:lvl6pPr marL="2286000" algn="l" defTabSz="914400" rtl="0">
      <a:defRPr sz="1200">
        <a:solidFill>
          <a:schemeClr val="tx1"/>
        </a:solidFill>
        <a:latin typeface="+mn-lt"/>
        <a:ea typeface="+mn-ea"/>
        <a:cs typeface="+mn-cs"/>
      </a:defRPr>
    </a:lvl6pPr>
    <a:lvl7pPr marL="2743200" algn="l" defTabSz="914400" rtl="0">
      <a:defRPr sz="1200">
        <a:solidFill>
          <a:schemeClr val="tx1"/>
        </a:solidFill>
        <a:latin typeface="+mn-lt"/>
        <a:ea typeface="+mn-ea"/>
        <a:cs typeface="+mn-cs"/>
      </a:defRPr>
    </a:lvl7pPr>
    <a:lvl8pPr marL="3200400" algn="l" defTabSz="914400" rtl="0">
      <a:defRPr sz="1200">
        <a:solidFill>
          <a:schemeClr val="tx1"/>
        </a:solidFill>
        <a:latin typeface="+mn-lt"/>
        <a:ea typeface="+mn-ea"/>
        <a:cs typeface="+mn-cs"/>
      </a:defRPr>
    </a:lvl8pPr>
    <a:lvl9pPr marL="3657600" algn="l" defTabSz="914400" rtl="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42582999" name="Slide Image Placeholder 1"/>
          <p:cNvSpPr>
            <a:spLocks noGrp="1" noRot="1" noChangeAspect="1"/>
          </p:cNvSpPr>
          <p:nvPr>
            <p:ph type="sldImg"/>
          </p:nvPr>
        </p:nvSpPr>
        <p:spPr bwMode="auto"/>
      </p:sp>
      <p:sp>
        <p:nvSpPr>
          <p:cNvPr id="1412385293" name="Notes Placeholder 2"/>
          <p:cNvSpPr>
            <a:spLocks noGrp="1"/>
          </p:cNvSpPr>
          <p:nvPr>
            <p:ph type="body" idx="1"/>
          </p:nvPr>
        </p:nvSpPr>
        <p:spPr bwMode="auto"/>
        <p:txBody>
          <a:bodyPr/>
          <a:lstStyle/>
          <a:p>
            <a:pPr>
              <a:defRPr/>
            </a:pPr>
            <a:endParaRPr/>
          </a:p>
        </p:txBody>
      </p:sp>
      <p:sp>
        <p:nvSpPr>
          <p:cNvPr id="1141859009" name="Slide Number Placeholder 3"/>
          <p:cNvSpPr>
            <a:spLocks noGrp="1"/>
          </p:cNvSpPr>
          <p:nvPr>
            <p:ph type="sldNum" sz="quarter" idx="10"/>
          </p:nvPr>
        </p:nvSpPr>
        <p:spPr bwMode="auto"/>
        <p:txBody>
          <a:bodyPr/>
          <a:lstStyle/>
          <a:p>
            <a:pPr>
              <a:defRPr/>
            </a:pPr>
            <a:fld id="{FD403760-868C-723C-602B-897C180A0DD2}" type="slidenum">
              <a:r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061608692" name="Slide Image Placeholder 1"/>
          <p:cNvSpPr>
            <a:spLocks noGrp="1" noRot="1" noChangeAspect="1"/>
          </p:cNvSpPr>
          <p:nvPr>
            <p:ph type="sldImg"/>
          </p:nvPr>
        </p:nvSpPr>
        <p:spPr bwMode="auto"/>
      </p:sp>
      <p:sp>
        <p:nvSpPr>
          <p:cNvPr id="819584416" name="Notes Placeholder 2"/>
          <p:cNvSpPr>
            <a:spLocks noGrp="1"/>
          </p:cNvSpPr>
          <p:nvPr>
            <p:ph type="body" idx="1"/>
          </p:nvPr>
        </p:nvSpPr>
        <p:spPr bwMode="auto"/>
        <p:txBody>
          <a:bodyPr/>
          <a:lstStyle/>
          <a:p>
            <a:pPr>
              <a:defRPr/>
            </a:pPr>
            <a:endParaRPr/>
          </a:p>
        </p:txBody>
      </p:sp>
      <p:sp>
        <p:nvSpPr>
          <p:cNvPr id="169098746" name="Slide Number Placeholder 3"/>
          <p:cNvSpPr>
            <a:spLocks noGrp="1"/>
          </p:cNvSpPr>
          <p:nvPr>
            <p:ph type="sldNum" sz="quarter" idx="10"/>
          </p:nvPr>
        </p:nvSpPr>
        <p:spPr bwMode="auto"/>
        <p:txBody>
          <a:bodyPr/>
          <a:lstStyle/>
          <a:p>
            <a:pPr>
              <a:defRPr/>
            </a:pPr>
            <a:fld id="{A6841F24-DE61-837D-53E6-C8105F83E78B}" type="slidenum">
              <a:r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274607563" name="Folienbildplatzhalter 1"/>
          <p:cNvSpPr>
            <a:spLocks noGrp="1" noRot="1" noChangeAspect="1"/>
          </p:cNvSpPr>
          <p:nvPr>
            <p:ph type="sldImg"/>
          </p:nvPr>
        </p:nvSpPr>
        <p:spPr bwMode="auto"/>
      </p:sp>
      <p:sp>
        <p:nvSpPr>
          <p:cNvPr id="1371628503" name="Notizenplatzhalter 2"/>
          <p:cNvSpPr>
            <a:spLocks noGrp="1"/>
          </p:cNvSpPr>
          <p:nvPr>
            <p:ph type="body" idx="1"/>
          </p:nvPr>
        </p:nvSpPr>
        <p:spPr bwMode="auto"/>
        <p:txBody>
          <a:bodyPr/>
          <a:lstStyle/>
          <a:p>
            <a:pPr>
              <a:defRPr/>
            </a:pPr>
            <a:r>
              <a:rPr lang="en-US" sz="1200" b="1" u="sng" dirty="0">
                <a:latin typeface="Aptos" panose="020B0004020202020204" pitchFamily="34" charset="0"/>
                <a:cs typeface="FAUSans Office"/>
              </a:rPr>
              <a:t>Background Information</a:t>
            </a:r>
          </a:p>
          <a:p>
            <a:pPr>
              <a:defRPr/>
            </a:pPr>
            <a:endParaRPr lang="en-US" sz="1200" b="1" dirty="0">
              <a:latin typeface="Aptos" panose="020B0004020202020204" pitchFamily="34" charset="0"/>
              <a:cs typeface="FAUSans Office"/>
            </a:endParaRPr>
          </a:p>
          <a:p>
            <a:pPr>
              <a:defRPr/>
            </a:pPr>
            <a:r>
              <a:rPr lang="en-US" sz="1200" b="1" dirty="0">
                <a:latin typeface="Aptos" panose="020B0004020202020204" pitchFamily="34" charset="0"/>
                <a:cs typeface="FAUSans Office"/>
              </a:rPr>
              <a:t>Addressing Students</a:t>
            </a:r>
          </a:p>
          <a:p>
            <a:pPr>
              <a:defRPr/>
            </a:pPr>
            <a:r>
              <a:rPr lang="en-US" sz="1200" dirty="0">
                <a:latin typeface="Aptos" panose="020B0004020202020204" pitchFamily="34" charset="0"/>
                <a:cs typeface="FAUSans Office"/>
              </a:rPr>
              <a:t>A person’s gender isn’t always apparent from their name. Additionally, for non-binary* or trans* students, the name listed on the registration form may not be the name they use in everyday life.</a:t>
            </a:r>
            <a:endParaRPr lang="en-US" dirty="0">
              <a:latin typeface="Aptos" panose="020B0004020202020204" pitchFamily="34" charset="0"/>
            </a:endParaRPr>
          </a:p>
          <a:p>
            <a:pPr>
              <a:defRPr/>
            </a:pPr>
            <a:r>
              <a:rPr lang="en-US" sz="1200" dirty="0">
                <a:latin typeface="Aptos" panose="020B0004020202020204" pitchFamily="34" charset="0"/>
                <a:cs typeface="FAUSans Office"/>
              </a:rPr>
              <a:t>At the beginning of the semester, ask students which pronouns and (first) names they prefer to be addressed by. This can be done, for example, in a simple way by including a column in the course list.</a:t>
            </a:r>
          </a:p>
          <a:p>
            <a:pPr>
              <a:defRPr/>
            </a:pPr>
            <a:endParaRPr lang="en-US" dirty="0">
              <a:latin typeface="Aptos" panose="020B0004020202020204" pitchFamily="34" charset="0"/>
            </a:endParaRPr>
          </a:p>
          <a:p>
            <a:pPr>
              <a:defRPr/>
            </a:pPr>
            <a:r>
              <a:rPr lang="en-US" sz="1200" dirty="0">
                <a:latin typeface="Aptos" panose="020B0004020202020204" pitchFamily="34" charset="0"/>
                <a:cs typeface="FAUSans Office"/>
              </a:rPr>
              <a:t>As an instructor, you can, for example, choose a gender-sensitive form of address by the (chosen) first name, thereby avoiding the titles “Ms. … / Mr. ….” </a:t>
            </a:r>
          </a:p>
          <a:p>
            <a:pPr>
              <a:defRPr/>
            </a:pPr>
            <a:endParaRPr lang="en-US" sz="1200" dirty="0">
              <a:latin typeface="Aptos" panose="020B0004020202020204" pitchFamily="34" charset="0"/>
              <a:cs typeface="FAUSans Office"/>
            </a:endParaRPr>
          </a:p>
          <a:p>
            <a:pPr>
              <a:defRPr/>
            </a:pPr>
            <a:r>
              <a:rPr lang="en-US" sz="1200" dirty="0">
                <a:latin typeface="Aptos" panose="020B0004020202020204" pitchFamily="34" charset="0"/>
                <a:cs typeface="FAUSans Office"/>
              </a:rPr>
              <a:t>(https://www.equality-and-diversity.fau.eu/files/2025/03/Checklist-E.pdf)</a:t>
            </a:r>
            <a:br>
              <a:rPr lang="en-US" sz="1200" dirty="0">
                <a:latin typeface="Aptos" panose="020B0004020202020204" pitchFamily="34" charset="0"/>
                <a:cs typeface="FAUSans Office"/>
              </a:rPr>
            </a:br>
            <a:endParaRPr lang="en-US" sz="1200" b="1" dirty="0">
              <a:latin typeface="Aptos" panose="020B0004020202020204" pitchFamily="34" charset="0"/>
              <a:cs typeface="FAUSans Office"/>
            </a:endParaRPr>
          </a:p>
          <a:p>
            <a:pPr>
              <a:defRPr/>
            </a:pPr>
            <a:r>
              <a:rPr lang="en-US" sz="1200" b="1" dirty="0">
                <a:latin typeface="Aptos" panose="020B0004020202020204" pitchFamily="34" charset="0"/>
                <a:cs typeface="FAUSans Office"/>
              </a:rPr>
              <a:t>Special Requirements and Needs</a:t>
            </a:r>
            <a:endParaRPr lang="en-US" dirty="0">
              <a:latin typeface="Aptos" panose="020B0004020202020204" pitchFamily="34" charset="0"/>
            </a:endParaRPr>
          </a:p>
          <a:p>
            <a:pPr>
              <a:defRPr/>
            </a:pPr>
            <a:r>
              <a:rPr lang="en-US" sz="1200" dirty="0">
                <a:latin typeface="Aptos" panose="020B0004020202020204" pitchFamily="34" charset="0"/>
                <a:cs typeface="FAUSans Office"/>
              </a:rPr>
              <a:t>The focus here is on students’ special needs and life circumstances. First, this concerns the organization of coursework – such as deadlines or attendance requirements – which can be difficult to meet. Second, it concerns potential disabilities, such as visual or hearing impairments, ADHD, or chronic illnesses, which may affect the use of media and require the instructor to modify the seminar format.</a:t>
            </a:r>
            <a:endParaRPr lang="en-US" dirty="0">
              <a:latin typeface="Aptos" panose="020B0004020202020204" pitchFamily="34" charset="0"/>
            </a:endParaRPr>
          </a:p>
          <a:p>
            <a:pPr>
              <a:defRPr/>
            </a:pPr>
            <a:endParaRPr lang="en-US" sz="1200" dirty="0">
              <a:latin typeface="Aptos" panose="020B0004020202020204" pitchFamily="34" charset="0"/>
              <a:cs typeface="FAUSans Office"/>
            </a:endParaRPr>
          </a:p>
          <a:p>
            <a:pPr>
              <a:defRPr/>
            </a:pPr>
            <a:r>
              <a:rPr lang="en-US" sz="1200" dirty="0">
                <a:latin typeface="Aptos" panose="020B0004020202020204" pitchFamily="34" charset="0"/>
                <a:cs typeface="FAUSans Office"/>
              </a:rPr>
              <a:t>Be open-minded and solution-oriented when it comes to your own course, and consider possible adjustments (e.g., offering courses in a hybrid format in cases of caregiving responsibilities or chronic illnesses).</a:t>
            </a:r>
          </a:p>
          <a:p>
            <a:pPr>
              <a:defRPr/>
            </a:pPr>
            <a:endParaRPr lang="en-US" sz="1200" dirty="0">
              <a:latin typeface="Aptos" panose="020B0004020202020204" pitchFamily="34" charset="0"/>
              <a:cs typeface="FAUSans Office"/>
            </a:endParaRPr>
          </a:p>
          <a:p>
            <a:pPr>
              <a:defRPr/>
            </a:pPr>
            <a:r>
              <a:rPr lang="en-US" sz="1200" dirty="0">
                <a:latin typeface="Aptos" panose="020B0004020202020204" pitchFamily="34" charset="0"/>
                <a:cs typeface="FAUSans Office"/>
              </a:rPr>
              <a:t>Inform students about the option of receiving compensation for disadvantage (e.g., in the form of extra time) and provide easy-to-access ways for them to request these compensations or learn more about them. The counseling centers are available to provide guidance to both students and instructors. If a compensation has already been approved, students are advised to inform the examiner after registering for the exam, but no later than one week before each exam, that they have been granted a compensation for disadvantage and what they require to take the exam in accordance with the approved arrangement.</a:t>
            </a:r>
          </a:p>
          <a:p>
            <a:pPr>
              <a:defRPr/>
            </a:pPr>
            <a:endParaRPr lang="en-US" sz="1200" dirty="0">
              <a:latin typeface="Aptos" panose="020B0004020202020204" pitchFamily="34" charset="0"/>
              <a:cs typeface="FAUSans Office"/>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sz="1200" dirty="0">
                <a:latin typeface="Aptos" panose="020B0004020202020204" pitchFamily="34" charset="0"/>
                <a:cs typeface="FAUSans Office"/>
              </a:rPr>
              <a:t>Contact</a:t>
            </a:r>
            <a:br>
              <a:rPr lang="en-US" sz="1200" dirty="0">
                <a:latin typeface="Aptos" panose="020B0004020202020204" pitchFamily="34" charset="0"/>
                <a:cs typeface="FAUSans Office"/>
              </a:rPr>
            </a:br>
            <a:r>
              <a:rPr kumimoji="0" lang="de-DE" sz="1200" b="0" i="0" u="none" strike="noStrike" kern="0" cap="none" spc="0" normalizeH="0" baseline="0" noProof="0" dirty="0">
                <a:ln>
                  <a:noFill/>
                </a:ln>
                <a:solidFill>
                  <a:prstClr val="black"/>
                </a:solidFill>
                <a:effectLst/>
                <a:uLnTx/>
                <a:uFillTx/>
                <a:latin typeface="Aptos" panose="020B0004020202020204" pitchFamily="34" charset="0"/>
                <a:cs typeface="FAUSans Office"/>
              </a:rPr>
              <a:t>beeintraechtigt-studieren@fau.de</a:t>
            </a:r>
            <a:endParaRPr lang="en-US" sz="1200" dirty="0">
              <a:latin typeface="Aptos" panose="020B0004020202020204" pitchFamily="34" charset="0"/>
              <a:cs typeface="FAUSans Office"/>
            </a:endParaRPr>
          </a:p>
          <a:p>
            <a:pPr marL="171450" indent="-171450">
              <a:buFont typeface="Arial"/>
              <a:buChar char="•"/>
              <a:defRPr/>
            </a:pPr>
            <a:r>
              <a:rPr lang="en-US" sz="1200" dirty="0">
                <a:latin typeface="Aptos" panose="020B0004020202020204" pitchFamily="34" charset="0"/>
                <a:cs typeface="FAUSans Office"/>
              </a:rPr>
              <a:t>Information on Compensation for Disadvantages</a:t>
            </a:r>
            <a:br>
              <a:rPr lang="en-US" sz="1200" dirty="0">
                <a:latin typeface="Aptos" panose="020B0004020202020204" pitchFamily="34" charset="0"/>
                <a:cs typeface="FAUSans Office"/>
              </a:rPr>
            </a:br>
            <a:r>
              <a:rPr lang="en-US" sz="1200" dirty="0">
                <a:latin typeface="Aptos" panose="020B0004020202020204" pitchFamily="34" charset="0"/>
                <a:cs typeface="FAUSans Office"/>
              </a:rPr>
              <a:t>https://www.fau.eu/studying/organizing-your-studies-and-where-to-go-for-advice/studying-with-special-requirements/studying-with-a-disability-or-chronic-illness/ </a:t>
            </a:r>
            <a:endParaRPr lang="en-US" dirty="0">
              <a:latin typeface="Aptos" panose="020B0004020202020204" pitchFamily="34" charset="0"/>
            </a:endParaRPr>
          </a:p>
          <a:p>
            <a:pPr marL="171450" indent="-171450">
              <a:buFont typeface="Arial"/>
              <a:buChar char="•"/>
              <a:defRPr/>
            </a:pPr>
            <a:r>
              <a:rPr lang="en-US" sz="1200" dirty="0">
                <a:latin typeface="Aptos" panose="020B0004020202020204" pitchFamily="34" charset="0"/>
                <a:cs typeface="FAUSans Office"/>
              </a:rPr>
              <a:t>Accessible Teaching</a:t>
            </a:r>
            <a:br>
              <a:rPr lang="en-US" sz="1200" dirty="0">
                <a:latin typeface="Aptos" panose="020B0004020202020204" pitchFamily="34" charset="0"/>
                <a:cs typeface="FAUSans Office"/>
              </a:rPr>
            </a:br>
            <a:r>
              <a:rPr lang="en-US" sz="1200" dirty="0">
                <a:latin typeface="Aptos" panose="020B0004020202020204" pitchFamily="34" charset="0"/>
                <a:cs typeface="FAUSans Office"/>
              </a:rPr>
              <a:t>https://www.equality-and-diversity.fau.eu/diversity/inklusion-an-der-fau/barrierearme-lehre-informationen-fuer-lehrende-und-studierende/barrierefreie-lehre/</a:t>
            </a:r>
            <a:endParaRPr lang="en-US" dirty="0">
              <a:latin typeface="Aptos" panose="020B0004020202020204" pitchFamily="34" charset="0"/>
            </a:endParaRPr>
          </a:p>
          <a:p>
            <a:pPr marL="171450" indent="-171450">
              <a:buFont typeface="Arial"/>
              <a:buChar char="•"/>
              <a:defRPr/>
            </a:pPr>
            <a:r>
              <a:rPr lang="en-US" sz="1200" dirty="0">
                <a:latin typeface="Aptos" panose="020B0004020202020204" pitchFamily="34" charset="0"/>
                <a:cs typeface="FAUSans Office"/>
              </a:rPr>
              <a:t>First-Generation Students</a:t>
            </a:r>
            <a:br>
              <a:rPr lang="en-US" sz="1200" dirty="0">
                <a:latin typeface="Aptos" panose="020B0004020202020204" pitchFamily="34" charset="0"/>
                <a:cs typeface="FAUSans Office"/>
              </a:rPr>
            </a:br>
            <a:r>
              <a:rPr lang="en-US" sz="1200" dirty="0">
                <a:latin typeface="Aptos" panose="020B0004020202020204" pitchFamily="34" charset="0"/>
                <a:cs typeface="FAUSans Office"/>
              </a:rPr>
              <a:t>https://www.fau.eu/studying/organizing-your-studies-and-where-to-go-for-advice/studying-with-special-requirements/first-generation-students/</a:t>
            </a:r>
            <a:endParaRPr lang="en-US" dirty="0">
              <a:latin typeface="Aptos" panose="020B0004020202020204" pitchFamily="34" charset="0"/>
            </a:endParaRPr>
          </a:p>
          <a:p>
            <a:pPr marL="171450" indent="-171450">
              <a:buFont typeface="Arial"/>
              <a:buChar char="•"/>
              <a:defRPr/>
            </a:pPr>
            <a:r>
              <a:rPr lang="en-US" sz="1200" dirty="0">
                <a:latin typeface="Aptos" panose="020B0004020202020204" pitchFamily="34" charset="0"/>
                <a:cs typeface="FAUSans Office"/>
              </a:rPr>
              <a:t>Family Office/Maternity During Studies</a:t>
            </a:r>
            <a:br>
              <a:rPr lang="en-US" sz="1200" dirty="0">
                <a:latin typeface="Aptos" panose="020B0004020202020204" pitchFamily="34" charset="0"/>
                <a:cs typeface="FAUSans Office"/>
              </a:rPr>
            </a:br>
            <a:r>
              <a:rPr lang="en-US" sz="1200" dirty="0">
                <a:latin typeface="Aptos" panose="020B0004020202020204" pitchFamily="34" charset="0"/>
                <a:cs typeface="FAUSans Office"/>
              </a:rPr>
              <a:t>https://www.familienservice.fau.eu/ and https://www.fau.eu/studying/organizing-your-studies-and-where-to-go-for-advice/studying-with-special-requirements/pregnancy-and-maternity-protection-while-at-university/</a:t>
            </a:r>
            <a:endParaRPr lang="en-US" dirty="0">
              <a:latin typeface="Aptos" panose="020B0004020202020204" pitchFamily="34" charset="0"/>
            </a:endParaRPr>
          </a:p>
          <a:p>
            <a:pPr marL="171450" indent="-171450">
              <a:buFont typeface="Arial"/>
              <a:buChar char="•"/>
              <a:defRPr/>
            </a:pPr>
            <a:r>
              <a:rPr lang="en-US" sz="1200" dirty="0">
                <a:latin typeface="Aptos" panose="020B0004020202020204" pitchFamily="34" charset="0"/>
                <a:cs typeface="FAUSans Office"/>
              </a:rPr>
              <a:t>Anti-Discrimination</a:t>
            </a:r>
            <a:br>
              <a:rPr lang="en-US" sz="1200" dirty="0">
                <a:latin typeface="Aptos" panose="020B0004020202020204" pitchFamily="34" charset="0"/>
                <a:cs typeface="FAUSans Office"/>
              </a:rPr>
            </a:br>
            <a:r>
              <a:rPr lang="en-US" sz="1200" dirty="0">
                <a:latin typeface="Aptos" panose="020B0004020202020204" pitchFamily="34" charset="0"/>
                <a:cs typeface="FAUSans Office"/>
              </a:rPr>
              <a:t>https://www.equality-and-diversity.fau.eu/diversity/antidiskriminierung/</a:t>
            </a:r>
            <a:endParaRPr lang="en-US" dirty="0">
              <a:latin typeface="Aptos" panose="020B0004020202020204" pitchFamily="34" charset="0"/>
            </a:endParaRPr>
          </a:p>
          <a:p>
            <a:pPr>
              <a:defRPr/>
            </a:pPr>
            <a:endParaRPr lang="en-US" sz="1200" dirty="0">
              <a:latin typeface="Aptos" panose="020B0004020202020204" pitchFamily="34" charset="0"/>
              <a:cs typeface="FAUSans Office"/>
            </a:endParaRPr>
          </a:p>
          <a:p>
            <a:pPr>
              <a:defRPr/>
            </a:pPr>
            <a:r>
              <a:rPr lang="en-US" sz="1200" b="1" dirty="0">
                <a:latin typeface="Aptos" panose="020B0004020202020204" pitchFamily="34" charset="0"/>
                <a:cs typeface="FAUSans Office"/>
              </a:rPr>
              <a:t>Accessibility</a:t>
            </a:r>
            <a:endParaRPr lang="en-US" dirty="0">
              <a:latin typeface="Aptos" panose="020B0004020202020204" pitchFamily="34" charset="0"/>
            </a:endParaRPr>
          </a:p>
          <a:p>
            <a:pPr>
              <a:defRPr/>
            </a:pPr>
            <a:r>
              <a:rPr lang="en-US" sz="1200" dirty="0">
                <a:latin typeface="Aptos" panose="020B0004020202020204" pitchFamily="34" charset="0"/>
                <a:cs typeface="FAUSans Office"/>
              </a:rPr>
              <a:t>Communicate your commitment to accessible course design. At the beginning of the semester, make it clear that you are willing to make the course accessible. This allows students with special needs to reach out to you early on. </a:t>
            </a:r>
            <a:endParaRPr lang="en-US"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ptos" panose="020B0004020202020204" pitchFamily="34" charset="0"/>
                <a:cs typeface="FAUSans Office"/>
              </a:rPr>
              <a:t>Clarify specific requirements: Whenever possible, ask students about their individual needs and requirements (e.g., for students with visual, hearing, </a:t>
            </a:r>
            <a:r>
              <a:rPr lang="en-US" sz="1200" b="0" i="0" dirty="0">
                <a:solidFill>
                  <a:srgbClr val="222222"/>
                </a:solidFill>
                <a:latin typeface="Aptos" panose="020B0004020202020204" pitchFamily="34" charset="0"/>
                <a:cs typeface="FAUSans Office"/>
              </a:rPr>
              <a:t>or mobility limitations). Provide materials early: Make materials available well in advance to give students with disabilities enough time to prepare. This is especially important for students with learning disabilities or chronic health conditions.</a:t>
            </a:r>
            <a:endParaRPr lang="en-US" dirty="0">
              <a:latin typeface="Aptos" panose="020B0004020202020204" pitchFamily="34" charset="0"/>
            </a:endParaRPr>
          </a:p>
          <a:p>
            <a:pPr>
              <a:defRPr/>
            </a:pPr>
            <a:endParaRPr lang="en-US" sz="1200" b="0" i="0" dirty="0">
              <a:solidFill>
                <a:srgbClr val="222222"/>
              </a:solidFill>
              <a:latin typeface="Aptos" panose="020B0004020202020204" pitchFamily="34" charset="0"/>
              <a:cs typeface="FAUSans Office"/>
            </a:endParaRPr>
          </a:p>
          <a:p>
            <a:pPr>
              <a:defRPr/>
            </a:pPr>
            <a:r>
              <a:rPr lang="en-US" sz="1200" b="1" i="0" dirty="0">
                <a:solidFill>
                  <a:srgbClr val="222222"/>
                </a:solidFill>
                <a:latin typeface="Aptos" panose="020B0004020202020204" pitchFamily="34" charset="0"/>
                <a:cs typeface="FAUSans Office"/>
              </a:rPr>
              <a:t>Resources</a:t>
            </a:r>
            <a:endParaRPr lang="en-US" sz="1200" b="0" i="0" dirty="0">
              <a:solidFill>
                <a:srgbClr val="222222"/>
              </a:solidFill>
              <a:latin typeface="Aptos" panose="020B0004020202020204" pitchFamily="34" charset="0"/>
              <a:cs typeface="FAUSans Office"/>
            </a:endParaRPr>
          </a:p>
          <a:p>
            <a:pPr marL="171450" indent="-171450">
              <a:buFont typeface="Arial" panose="020B0604020202020204" pitchFamily="34" charset="0"/>
              <a:buChar char="•"/>
              <a:defRPr/>
            </a:pPr>
            <a:r>
              <a:rPr lang="en-US" sz="1200" b="0" i="0" dirty="0">
                <a:solidFill>
                  <a:srgbClr val="222222"/>
                </a:solidFill>
                <a:latin typeface="Aptos" panose="020B0004020202020204" pitchFamily="34" charset="0"/>
                <a:cs typeface="FAUSans Office"/>
              </a:rPr>
              <a:t>Accessible Documents: https://www.university-press.fau.de/en/wegweiser-barrierefreiheit/</a:t>
            </a:r>
          </a:p>
          <a:p>
            <a:pPr marL="171450" indent="-171450">
              <a:buFont typeface="Arial" panose="020B0604020202020204" pitchFamily="34" charset="0"/>
              <a:buChar char="•"/>
              <a:defRPr/>
            </a:pPr>
            <a:r>
              <a:rPr lang="en-US" sz="1200" b="0" i="0" dirty="0">
                <a:solidFill>
                  <a:srgbClr val="222222"/>
                </a:solidFill>
                <a:latin typeface="Aptos" panose="020B0004020202020204" pitchFamily="34" charset="0"/>
                <a:cs typeface="FAUSans Office"/>
              </a:rPr>
              <a:t>Accessible courses: https://sites.augsburg.edu/events/policies/accessible-events/planning-an-accessible-event-check-list/</a:t>
            </a:r>
          </a:p>
          <a:p>
            <a:pPr marL="0" indent="0">
              <a:buFont typeface="Arial" panose="020B0604020202020204" pitchFamily="34" charset="0"/>
              <a:buNone/>
              <a:defRPr/>
            </a:pPr>
            <a:endParaRPr lang="en-US" dirty="0">
              <a:latin typeface="Aptos" panose="020B0004020202020204" pitchFamily="34" charset="0"/>
            </a:endParaRPr>
          </a:p>
        </p:txBody>
      </p:sp>
      <p:sp>
        <p:nvSpPr>
          <p:cNvPr id="1724351830" name="Foliennummernplatzhalter 3"/>
          <p:cNvSpPr>
            <a:spLocks noGrp="1"/>
          </p:cNvSpPr>
          <p:nvPr>
            <p:ph type="sldNum" sz="quarter" idx="5"/>
          </p:nvPr>
        </p:nvSpPr>
        <p:spPr bwMode="auto"/>
        <p:txBody>
          <a:bodyPr/>
          <a:lstStyle/>
          <a:p>
            <a:pPr>
              <a:defRPr/>
            </a:pPr>
            <a:fld id="{E1F93703-73BA-47D5-8B02-C172375928DA}" type="slidenum">
              <a:rPr lang="de-DE"/>
              <a:t>3</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024503094" name="Folienbildplatzhalter 1"/>
          <p:cNvSpPr>
            <a:spLocks noGrp="1" noRot="1" noChangeAspect="1"/>
          </p:cNvSpPr>
          <p:nvPr>
            <p:ph type="sldImg"/>
          </p:nvPr>
        </p:nvSpPr>
        <p:spPr bwMode="auto"/>
      </p:sp>
      <p:sp>
        <p:nvSpPr>
          <p:cNvPr id="1255353112" name="Notizenplatzhalter 2"/>
          <p:cNvSpPr>
            <a:spLocks noGrp="1"/>
          </p:cNvSpPr>
          <p:nvPr>
            <p:ph type="body" idx="1"/>
          </p:nvPr>
        </p:nvSpPr>
        <p:spPr bwMode="auto"/>
        <p:txBody>
          <a:bodyPr/>
          <a:lstStyle/>
          <a:p>
            <a:pPr>
              <a:defRPr/>
            </a:pPr>
            <a:endParaRPr dirty="0"/>
          </a:p>
        </p:txBody>
      </p:sp>
      <p:sp>
        <p:nvSpPr>
          <p:cNvPr id="1482869728" name="Foliennummernplatzhalter 3"/>
          <p:cNvSpPr>
            <a:spLocks noGrp="1"/>
          </p:cNvSpPr>
          <p:nvPr>
            <p:ph type="sldNum" sz="quarter" idx="5"/>
          </p:nvPr>
        </p:nvSpPr>
        <p:spPr bwMode="auto"/>
        <p:txBody>
          <a:bodyPr/>
          <a:lstStyle/>
          <a:p>
            <a:pPr>
              <a:defRPr/>
            </a:pPr>
            <a:fld id="{E1F93703-73BA-47D5-8B02-C172375928DA}" type="slidenum">
              <a:rPr lang="de-DE"/>
              <a:t>4</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95741306" name="Folienbildplatzhalter 1"/>
          <p:cNvSpPr>
            <a:spLocks noGrp="1" noRot="1" noChangeAspect="1"/>
          </p:cNvSpPr>
          <p:nvPr>
            <p:ph type="sldImg"/>
          </p:nvPr>
        </p:nvSpPr>
        <p:spPr bwMode="auto"/>
      </p:sp>
      <p:sp>
        <p:nvSpPr>
          <p:cNvPr id="1467478050" name="Notizenplatzhalter 2"/>
          <p:cNvSpPr>
            <a:spLocks noGrp="1"/>
          </p:cNvSpPr>
          <p:nvPr>
            <p:ph type="body" idx="1"/>
          </p:nvPr>
        </p:nvSpPr>
        <p:spPr bwMode="auto"/>
        <p:txBody>
          <a:bodyPr/>
          <a:lstStyle/>
          <a:p>
            <a:pPr marL="0" marR="0" lvl="0" indent="0" algn="l" defTabSz="914400" rtl="0">
              <a:lnSpc>
                <a:spcPct val="100000"/>
              </a:lnSpc>
              <a:spcBef>
                <a:spcPts val="0"/>
              </a:spcBef>
              <a:spcAft>
                <a:spcPts val="0"/>
              </a:spcAft>
              <a:buClrTx/>
              <a:buSzTx/>
              <a:buFontTx/>
              <a:buNone/>
              <a:defRPr/>
            </a:pPr>
            <a:endParaRPr lang="de-DE" sz="1000" dirty="0">
              <a:latin typeface="FAUSans Office"/>
              <a:cs typeface="FAUSans Office"/>
            </a:endParaRPr>
          </a:p>
        </p:txBody>
      </p:sp>
      <p:sp>
        <p:nvSpPr>
          <p:cNvPr id="1663232373" name="Foliennummernplatzhalter 3"/>
          <p:cNvSpPr>
            <a:spLocks noGrp="1"/>
          </p:cNvSpPr>
          <p:nvPr>
            <p:ph type="sldNum" sz="quarter" idx="5"/>
          </p:nvPr>
        </p:nvSpPr>
        <p:spPr bwMode="auto"/>
        <p:txBody>
          <a:bodyPr/>
          <a:lstStyle/>
          <a:p>
            <a:pPr>
              <a:defRPr/>
            </a:pPr>
            <a:fld id="{E1F93703-73BA-47D5-8B02-C172375928DA}" type="slidenum">
              <a:rPr lang="de-DE"/>
              <a:t>5</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6216403" name="Folienbildplatzhalter 1"/>
          <p:cNvSpPr>
            <a:spLocks noGrp="1" noRot="1" noChangeAspect="1"/>
          </p:cNvSpPr>
          <p:nvPr>
            <p:ph type="sldImg"/>
          </p:nvPr>
        </p:nvSpPr>
        <p:spPr bwMode="auto"/>
      </p:sp>
      <p:sp>
        <p:nvSpPr>
          <p:cNvPr id="1606251320" name="Notizenplatzhalter 2"/>
          <p:cNvSpPr>
            <a:spLocks noGrp="1"/>
          </p:cNvSpPr>
          <p:nvPr>
            <p:ph type="body" idx="1"/>
          </p:nvPr>
        </p:nvSpPr>
        <p:spPr bwMode="auto"/>
        <p:txBody>
          <a:bodyPr/>
          <a:lstStyle/>
          <a:p>
            <a:pPr marL="0" marR="0" lvl="0" indent="0" algn="l" defTabSz="914400" rtl="0">
              <a:lnSpc>
                <a:spcPct val="100000"/>
              </a:lnSpc>
              <a:spcBef>
                <a:spcPts val="0"/>
              </a:spcBef>
              <a:spcAft>
                <a:spcPts val="0"/>
              </a:spcAft>
              <a:buClrTx/>
              <a:buSzTx/>
              <a:buFontTx/>
              <a:buNone/>
              <a:defRPr/>
            </a:pPr>
            <a:r>
              <a:rPr lang="de-DE" sz="1000">
                <a:latin typeface="FAUSans Office"/>
                <a:cs typeface="FAUSans Office"/>
              </a:rPr>
              <a:t>https://www.equality-and-diversity.fau.eu/files/2025/03/Checklist-E.pdf</a:t>
            </a:r>
            <a:endParaRPr/>
          </a:p>
        </p:txBody>
      </p:sp>
      <p:sp>
        <p:nvSpPr>
          <p:cNvPr id="1540395758" name="Foliennummernplatzhalter 3"/>
          <p:cNvSpPr>
            <a:spLocks noGrp="1"/>
          </p:cNvSpPr>
          <p:nvPr>
            <p:ph type="sldNum" sz="quarter" idx="5"/>
          </p:nvPr>
        </p:nvSpPr>
        <p:spPr bwMode="auto"/>
        <p:txBody>
          <a:bodyPr/>
          <a:lstStyle/>
          <a:p>
            <a:pPr>
              <a:defRPr/>
            </a:pPr>
            <a:fld id="{E1F93703-73BA-47D5-8B02-C172375928DA}" type="slidenum">
              <a:rPr lang="de-DE"/>
              <a:t>6</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266819789" name="Slide Image Placeholder 1"/>
          <p:cNvSpPr>
            <a:spLocks noGrp="1" noRot="1" noChangeAspect="1"/>
          </p:cNvSpPr>
          <p:nvPr>
            <p:ph type="sldImg"/>
          </p:nvPr>
        </p:nvSpPr>
        <p:spPr bwMode="auto"/>
      </p:sp>
      <p:sp>
        <p:nvSpPr>
          <p:cNvPr id="1807453789" name="Notes Placeholder 2"/>
          <p:cNvSpPr>
            <a:spLocks noGrp="1"/>
          </p:cNvSpPr>
          <p:nvPr>
            <p:ph type="body" idx="1"/>
          </p:nvPr>
        </p:nvSpPr>
        <p:spPr bwMode="auto"/>
        <p:txBody>
          <a:bodyPr/>
          <a:lstStyle/>
          <a:p>
            <a:pPr>
              <a:defRPr/>
            </a:pPr>
            <a:endParaRPr/>
          </a:p>
        </p:txBody>
      </p:sp>
      <p:sp>
        <p:nvSpPr>
          <p:cNvPr id="489321641" name="Slide Number Placeholder 3"/>
          <p:cNvSpPr>
            <a:spLocks noGrp="1"/>
          </p:cNvSpPr>
          <p:nvPr>
            <p:ph type="sldNum" sz="quarter" idx="10"/>
          </p:nvPr>
        </p:nvSpPr>
        <p:spPr bwMode="auto"/>
        <p:txBody>
          <a:bodyPr/>
          <a:lstStyle/>
          <a:p>
            <a:pPr>
              <a:defRPr/>
            </a:pPr>
            <a:fld id="{8274078F-D2AC-73D6-11EE-205B34266C4A}" type="slidenum">
              <a:r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066214190" name="Folienbildplatzhalter 1"/>
          <p:cNvSpPr>
            <a:spLocks noGrp="1" noRot="1" noChangeAspect="1"/>
          </p:cNvSpPr>
          <p:nvPr>
            <p:ph type="sldImg"/>
          </p:nvPr>
        </p:nvSpPr>
        <p:spPr bwMode="auto"/>
      </p:sp>
      <p:sp>
        <p:nvSpPr>
          <p:cNvPr id="124589476" name="Notizenplatzhalter 2"/>
          <p:cNvSpPr>
            <a:spLocks noGrp="1"/>
          </p:cNvSpPr>
          <p:nvPr>
            <p:ph type="body" idx="1"/>
          </p:nvPr>
        </p:nvSpPr>
        <p:spPr bwMode="auto"/>
        <p:txBody>
          <a:bodyPr/>
          <a:lstStyle/>
          <a:p>
            <a:pPr>
              <a:defRPr/>
            </a:pPr>
            <a:endParaRPr lang="de-DE"/>
          </a:p>
        </p:txBody>
      </p:sp>
      <p:sp>
        <p:nvSpPr>
          <p:cNvPr id="1023787465" name="Foliennummernplatzhalter 3"/>
          <p:cNvSpPr>
            <a:spLocks noGrp="1"/>
          </p:cNvSpPr>
          <p:nvPr>
            <p:ph type="sldNum" sz="quarter" idx="5"/>
          </p:nvPr>
        </p:nvSpPr>
        <p:spPr bwMode="auto"/>
        <p:txBody>
          <a:bodyPr/>
          <a:lstStyle/>
          <a:p>
            <a:pPr>
              <a:defRPr/>
            </a:pPr>
            <a:fld id="{E1F93703-73BA-47D5-8B02-C172375928DA}" type="slidenum">
              <a:rPr lang="de-DE"/>
              <a:t>8</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4226790" name="Folienbildplatzhalter 1"/>
          <p:cNvSpPr>
            <a:spLocks noGrp="1" noRot="1" noChangeAspect="1"/>
          </p:cNvSpPr>
          <p:nvPr>
            <p:ph type="sldImg"/>
          </p:nvPr>
        </p:nvSpPr>
        <p:spPr bwMode="auto"/>
      </p:sp>
      <p:sp>
        <p:nvSpPr>
          <p:cNvPr id="838003307" name="Notizenplatzhalter 2"/>
          <p:cNvSpPr>
            <a:spLocks noGrp="1"/>
          </p:cNvSpPr>
          <p:nvPr>
            <p:ph type="body" idx="1"/>
          </p:nvPr>
        </p:nvSpPr>
        <p:spPr bwMode="auto"/>
        <p:txBody>
          <a:bodyPr/>
          <a:lstStyle/>
          <a:p>
            <a:pPr marL="0" marR="0" lvl="0" indent="0" algn="l" defTabSz="914400" rtl="0">
              <a:lnSpc>
                <a:spcPct val="100000"/>
              </a:lnSpc>
              <a:spcBef>
                <a:spcPts val="0"/>
              </a:spcBef>
              <a:spcAft>
                <a:spcPts val="0"/>
              </a:spcAft>
              <a:buClrTx/>
              <a:buSzTx/>
              <a:buFontTx/>
              <a:buNone/>
              <a:defRPr/>
            </a:pPr>
            <a:endParaRPr lang="de-DE" sz="1000">
              <a:latin typeface="FAUSans Office"/>
              <a:cs typeface="FAUSans Office"/>
            </a:endParaRPr>
          </a:p>
        </p:txBody>
      </p:sp>
      <p:sp>
        <p:nvSpPr>
          <p:cNvPr id="415578599" name="Foliennummernplatzhalter 3"/>
          <p:cNvSpPr>
            <a:spLocks noGrp="1"/>
          </p:cNvSpPr>
          <p:nvPr>
            <p:ph type="sldNum" sz="quarter" idx="5"/>
          </p:nvPr>
        </p:nvSpPr>
        <p:spPr bwMode="auto"/>
        <p:txBody>
          <a:bodyPr/>
          <a:lstStyle/>
          <a:p>
            <a:pPr>
              <a:defRPr/>
            </a:pPr>
            <a:fld id="{E1F93703-73BA-47D5-8B02-C172375928DA}" type="slidenum">
              <a:rPr lang="de-DE"/>
              <a:t>9</a:t>
            </a:fld>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96738046" name="Folienbildplatzhalter 1"/>
          <p:cNvSpPr>
            <a:spLocks noGrp="1" noRot="1" noChangeAspect="1"/>
          </p:cNvSpPr>
          <p:nvPr>
            <p:ph type="sldImg"/>
          </p:nvPr>
        </p:nvSpPr>
        <p:spPr bwMode="auto"/>
      </p:sp>
      <p:sp>
        <p:nvSpPr>
          <p:cNvPr id="997159380" name="Notizenplatzhalter 2"/>
          <p:cNvSpPr>
            <a:spLocks noGrp="1"/>
          </p:cNvSpPr>
          <p:nvPr>
            <p:ph type="body" idx="1"/>
          </p:nvPr>
        </p:nvSpPr>
        <p:spPr bwMode="auto"/>
        <p:txBody>
          <a:bodyPr/>
          <a:lstStyle/>
          <a:p>
            <a:pPr>
              <a:defRPr/>
            </a:pPr>
            <a:endParaRPr dirty="0"/>
          </a:p>
        </p:txBody>
      </p:sp>
      <p:sp>
        <p:nvSpPr>
          <p:cNvPr id="780038424" name="Foliennummernplatzhalter 3"/>
          <p:cNvSpPr>
            <a:spLocks noGrp="1"/>
          </p:cNvSpPr>
          <p:nvPr>
            <p:ph type="sldNum" sz="quarter" idx="5"/>
          </p:nvPr>
        </p:nvSpPr>
        <p:spPr bwMode="auto"/>
        <p:txBody>
          <a:bodyPr/>
          <a:lstStyle/>
          <a:p>
            <a:pPr>
              <a:defRPr/>
            </a:pPr>
            <a:fld id="{E1F93703-73BA-47D5-8B02-C172375928DA}" type="slidenum">
              <a:rPr lang="de-DE"/>
              <a:t>10</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Cover">
    <p:bg>
      <p:bgRef idx="1001">
        <a:schemeClr val="bg2"/>
      </p:bgRef>
    </p:bg>
    <p:spTree>
      <p:nvGrpSpPr>
        <p:cNvPr id="1" name=""/>
        <p:cNvGrpSpPr/>
        <p:nvPr/>
      </p:nvGrpSpPr>
      <p:grpSpPr bwMode="auto">
        <a:xfrm>
          <a:off x="0" y="0"/>
          <a:ext cx="0" cy="0"/>
          <a:chOff x="0" y="0"/>
          <a:chExt cx="0" cy="0"/>
        </a:xfrm>
      </p:grpSpPr>
      <p:grpSp>
        <p:nvGrpSpPr>
          <p:cNvPr id="1504161064" name="Gruppieren 56"/>
          <p:cNvGrpSpPr/>
          <p:nvPr userDrawn="1"/>
        </p:nvGrpSpPr>
        <p:grpSpPr bwMode="auto">
          <a:xfrm>
            <a:off x="-390524" y="160153"/>
            <a:ext cx="333375" cy="136812"/>
            <a:chOff x="-133350" y="2711163"/>
            <a:chExt cx="333375" cy="136812"/>
          </a:xfrm>
        </p:grpSpPr>
        <p:cxnSp>
          <p:nvCxnSpPr>
            <p:cNvPr id="58" name="Gerader Verbinder 57"/>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59" name="Textfeld 58"/>
            <p:cNvSpPr txBox="1"/>
            <p:nvPr userDrawn="1"/>
          </p:nvSpPr>
          <p:spPr bwMode="auto">
            <a:xfrm>
              <a:off x="-63646"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08,70</a:t>
              </a:r>
              <a:endParaRPr/>
            </a:p>
          </p:txBody>
        </p:sp>
      </p:grpSp>
      <p:grpSp>
        <p:nvGrpSpPr>
          <p:cNvPr id="2032532305" name="Gruppieren 59"/>
          <p:cNvGrpSpPr/>
          <p:nvPr userDrawn="1"/>
        </p:nvGrpSpPr>
        <p:grpSpPr bwMode="auto">
          <a:xfrm>
            <a:off x="-390524" y="1131703"/>
            <a:ext cx="333375" cy="136812"/>
            <a:chOff x="-133350" y="2711163"/>
            <a:chExt cx="333375" cy="136812"/>
          </a:xfrm>
        </p:grpSpPr>
        <p:cxnSp>
          <p:nvCxnSpPr>
            <p:cNvPr id="61" name="Gerader Verbinder 60"/>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62" name="Textfeld 61"/>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06,00</a:t>
              </a:r>
              <a:endParaRPr/>
            </a:p>
          </p:txBody>
        </p:sp>
      </p:grpSp>
      <p:grpSp>
        <p:nvGrpSpPr>
          <p:cNvPr id="1677493506" name="Gruppieren 62"/>
          <p:cNvGrpSpPr/>
          <p:nvPr userDrawn="1"/>
        </p:nvGrpSpPr>
        <p:grpSpPr bwMode="auto">
          <a:xfrm>
            <a:off x="-390524" y="1491963"/>
            <a:ext cx="333375" cy="136812"/>
            <a:chOff x="-133350" y="2711163"/>
            <a:chExt cx="333375" cy="136812"/>
          </a:xfrm>
        </p:grpSpPr>
        <p:cxnSp>
          <p:nvCxnSpPr>
            <p:cNvPr id="64" name="Gerader Verbinder 63"/>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65" name="Textfeld 64"/>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05,00</a:t>
              </a:r>
              <a:endParaRPr/>
            </a:p>
          </p:txBody>
        </p:sp>
      </p:grpSp>
      <p:grpSp>
        <p:nvGrpSpPr>
          <p:cNvPr id="2128159241" name="Gruppieren 65"/>
          <p:cNvGrpSpPr/>
          <p:nvPr userDrawn="1"/>
        </p:nvGrpSpPr>
        <p:grpSpPr bwMode="auto">
          <a:xfrm>
            <a:off x="-390524" y="3292188"/>
            <a:ext cx="333375" cy="136812"/>
            <a:chOff x="-133350" y="2711163"/>
            <a:chExt cx="333375" cy="136812"/>
          </a:xfrm>
        </p:grpSpPr>
        <p:cxnSp>
          <p:nvCxnSpPr>
            <p:cNvPr id="67" name="Gerader Verbinder 66"/>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68" name="Textfeld 67"/>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00,00</a:t>
              </a:r>
              <a:endParaRPr/>
            </a:p>
          </p:txBody>
        </p:sp>
      </p:grpSp>
      <p:grpSp>
        <p:nvGrpSpPr>
          <p:cNvPr id="1008514482" name="Gruppieren 68"/>
          <p:cNvGrpSpPr/>
          <p:nvPr userDrawn="1"/>
        </p:nvGrpSpPr>
        <p:grpSpPr bwMode="auto">
          <a:xfrm>
            <a:off x="-390524" y="6063963"/>
            <a:ext cx="333375" cy="136812"/>
            <a:chOff x="-133350" y="2711163"/>
            <a:chExt cx="333375" cy="136812"/>
          </a:xfrm>
        </p:grpSpPr>
        <p:cxnSp>
          <p:nvCxnSpPr>
            <p:cNvPr id="70" name="Gerader Verbinder 69"/>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71" name="Textfeld 70"/>
            <p:cNvSpPr txBox="1"/>
            <p:nvPr userDrawn="1"/>
          </p:nvSpPr>
          <p:spPr bwMode="auto">
            <a:xfrm>
              <a:off x="-63643"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07,70</a:t>
              </a:r>
              <a:endParaRPr/>
            </a:p>
          </p:txBody>
        </p:sp>
      </p:grpSp>
      <p:grpSp>
        <p:nvGrpSpPr>
          <p:cNvPr id="770607079" name="Gruppieren 71"/>
          <p:cNvGrpSpPr/>
          <p:nvPr userDrawn="1"/>
        </p:nvGrpSpPr>
        <p:grpSpPr bwMode="auto">
          <a:xfrm>
            <a:off x="-390524" y="6495763"/>
            <a:ext cx="333375" cy="136812"/>
            <a:chOff x="-133350" y="2711163"/>
            <a:chExt cx="333375" cy="136812"/>
          </a:xfrm>
        </p:grpSpPr>
        <p:cxnSp>
          <p:nvCxnSpPr>
            <p:cNvPr id="73" name="Gerader Verbinder 72"/>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74" name="Textfeld 73"/>
            <p:cNvSpPr txBox="1"/>
            <p:nvPr userDrawn="1"/>
          </p:nvSpPr>
          <p:spPr bwMode="auto">
            <a:xfrm>
              <a:off x="-63642"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08,90</a:t>
              </a:r>
              <a:endParaRPr/>
            </a:p>
          </p:txBody>
        </p:sp>
      </p:grpSp>
      <p:grpSp>
        <p:nvGrpSpPr>
          <p:cNvPr id="1786530415" name="Gruppieren 74"/>
          <p:cNvGrpSpPr/>
          <p:nvPr userDrawn="1"/>
        </p:nvGrpSpPr>
        <p:grpSpPr bwMode="auto">
          <a:xfrm rot="16199998">
            <a:off x="289461" y="-291329"/>
            <a:ext cx="333375" cy="121193"/>
            <a:chOff x="-133350" y="2726781"/>
            <a:chExt cx="333375" cy="121193"/>
          </a:xfrm>
        </p:grpSpPr>
        <p:cxnSp>
          <p:nvCxnSpPr>
            <p:cNvPr id="76" name="Gerader Verbinder 75"/>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77" name="Textfeld 76"/>
            <p:cNvSpPr txBox="1"/>
            <p:nvPr userDrawn="1"/>
          </p:nvSpPr>
          <p:spPr bwMode="auto">
            <a:xfrm>
              <a:off x="-42005" y="2726781"/>
              <a:ext cx="150682"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15,0</a:t>
              </a:r>
              <a:endParaRPr/>
            </a:p>
          </p:txBody>
        </p:sp>
      </p:grpSp>
      <p:grpSp>
        <p:nvGrpSpPr>
          <p:cNvPr id="1302466888" name="Gruppieren 77"/>
          <p:cNvGrpSpPr/>
          <p:nvPr userDrawn="1"/>
        </p:nvGrpSpPr>
        <p:grpSpPr bwMode="auto">
          <a:xfrm rot="16199998">
            <a:off x="5760780" y="-291329"/>
            <a:ext cx="333375" cy="121190"/>
            <a:chOff x="-133350" y="2726785"/>
            <a:chExt cx="333375" cy="121190"/>
          </a:xfrm>
        </p:grpSpPr>
        <p:cxnSp>
          <p:nvCxnSpPr>
            <p:cNvPr id="79" name="Gerader Verbinder 78"/>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0" name="Textfeld 79"/>
            <p:cNvSpPr txBox="1"/>
            <p:nvPr userDrawn="1"/>
          </p:nvSpPr>
          <p:spPr bwMode="auto">
            <a:xfrm>
              <a:off x="-63642" y="2726785"/>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00,30</a:t>
              </a:r>
              <a:endParaRPr/>
            </a:p>
          </p:txBody>
        </p:sp>
      </p:grpSp>
      <p:grpSp>
        <p:nvGrpSpPr>
          <p:cNvPr id="117679475" name="Gruppieren 80"/>
          <p:cNvGrpSpPr/>
          <p:nvPr userDrawn="1"/>
        </p:nvGrpSpPr>
        <p:grpSpPr bwMode="auto">
          <a:xfrm>
            <a:off x="6203934" y="-397424"/>
            <a:ext cx="109292" cy="333375"/>
            <a:chOff x="6416681" y="-397424"/>
            <a:chExt cx="109292" cy="333375"/>
          </a:xfrm>
        </p:grpSpPr>
        <p:cxnSp>
          <p:nvCxnSpPr>
            <p:cNvPr id="82" name="Gerader Verbinder 81"/>
            <p:cNvCxnSpPr/>
            <p:nvPr userDrawn="1"/>
          </p:nvCxnSpPr>
          <p:spPr bwMode="auto">
            <a:xfrm rot="16199998">
              <a:off x="6249993" y="-230736"/>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3" name="Textfeld 82"/>
            <p:cNvSpPr txBox="1"/>
            <p:nvPr userDrawn="1"/>
          </p:nvSpPr>
          <p:spPr bwMode="auto">
            <a:xfrm rot="16199998">
              <a:off x="6382150" y="-277578"/>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00,30</a:t>
              </a:r>
              <a:endParaRPr/>
            </a:p>
          </p:txBody>
        </p:sp>
      </p:grpSp>
      <p:cxnSp>
        <p:nvCxnSpPr>
          <p:cNvPr id="320158136" name="Gerader Verbinder 83"/>
          <p:cNvCxnSpPr/>
          <p:nvPr userDrawn="1"/>
        </p:nvCxnSpPr>
        <p:spPr bwMode="auto">
          <a:xfrm rot="16199998">
            <a:off x="5929314" y="-230736"/>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846597817" name="Gruppieren 84"/>
          <p:cNvGrpSpPr/>
          <p:nvPr userDrawn="1"/>
        </p:nvGrpSpPr>
        <p:grpSpPr bwMode="auto">
          <a:xfrm rot="16199998">
            <a:off x="11455142" y="-291332"/>
            <a:ext cx="333375" cy="121186"/>
            <a:chOff x="-133350" y="2726789"/>
            <a:chExt cx="333375" cy="121186"/>
          </a:xfrm>
        </p:grpSpPr>
        <p:cxnSp>
          <p:nvCxnSpPr>
            <p:cNvPr id="86" name="Gerader Verbinder 85"/>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7" name="Textfeld 86"/>
            <p:cNvSpPr txBox="1"/>
            <p:nvPr userDrawn="1"/>
          </p:nvSpPr>
          <p:spPr bwMode="auto">
            <a:xfrm>
              <a:off x="-63639" y="2726789"/>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15,50</a:t>
              </a:r>
              <a:endParaRPr/>
            </a:p>
          </p:txBody>
        </p:sp>
      </p:grpSp>
      <p:pic>
        <p:nvPicPr>
          <p:cNvPr id="1955168651" name="Wortmarke"/>
          <p:cNvPicPr>
            <a:picLocks noChangeAspect="1"/>
          </p:cNvPicPr>
          <p:nvPr userDrawn="1"/>
        </p:nvPicPr>
        <p:blipFill rotWithShape="1">
          <a:blip r:embed="rId2">
            <a:alphaModFix amt="8000"/>
            <a:grayscl/>
          </a:blip>
          <a:stretch/>
        </p:blipFill>
        <p:spPr bwMode="auto">
          <a:xfrm>
            <a:off x="2944159" y="290037"/>
            <a:ext cx="6303682" cy="6303682"/>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el">
    <p:bg>
      <p:bgRef idx="1001">
        <a:schemeClr val="bg2"/>
      </p:bgRef>
    </p:bg>
    <p:spTree>
      <p:nvGrpSpPr>
        <p:cNvPr id="1" name=""/>
        <p:cNvGrpSpPr/>
        <p:nvPr/>
      </p:nvGrpSpPr>
      <p:grpSpPr bwMode="auto">
        <a:xfrm>
          <a:off x="0" y="0"/>
          <a:ext cx="0" cy="0"/>
          <a:chOff x="0" y="0"/>
          <a:chExt cx="0" cy="0"/>
        </a:xfrm>
      </p:grpSpPr>
      <p:sp>
        <p:nvSpPr>
          <p:cNvPr id="1561467945" name="Rechteck 4"/>
          <p:cNvSpPr/>
          <p:nvPr userDrawn="1"/>
        </p:nvSpPr>
        <p:spPr bwMode="auto">
          <a:xfrm>
            <a:off x="793" y="0"/>
            <a:ext cx="7378701" cy="6858000"/>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pic>
        <p:nvPicPr>
          <p:cNvPr id="526043028" name="Grafik 6"/>
          <p:cNvPicPr>
            <a:picLocks noChangeAspect="1"/>
          </p:cNvPicPr>
          <p:nvPr userDrawn="1"/>
        </p:nvPicPr>
        <p:blipFill rotWithShape="1">
          <a:blip r:embed="rId2"/>
          <a:srcRect l="17450" t="2254" r="10629"/>
          <a:stretch/>
        </p:blipFill>
        <p:spPr bwMode="auto">
          <a:xfrm>
            <a:off x="4642289" y="-1"/>
            <a:ext cx="7560000" cy="6858000"/>
          </a:xfrm>
          <a:prstGeom prst="rect">
            <a:avLst/>
          </a:prstGeom>
        </p:spPr>
      </p:pic>
      <p:sp>
        <p:nvSpPr>
          <p:cNvPr id="1505991114" name="Freihandform: Form 5"/>
          <p:cNvSpPr/>
          <p:nvPr userDrawn="1"/>
        </p:nvSpPr>
        <p:spPr bwMode="auto">
          <a:xfrm>
            <a:off x="10056423" y="301112"/>
            <a:ext cx="1618914" cy="618075"/>
          </a:xfrm>
          <a:custGeom>
            <a:avLst/>
            <a:gdLst>
              <a:gd name="connsiteX0" fmla="*/ 0 w 1456912"/>
              <a:gd name="connsiteY0" fmla="*/ 51854 h 556225"/>
              <a:gd name="connsiteX1" fmla="*/ 28188 w 1456912"/>
              <a:gd name="connsiteY1" fmla="*/ 23666 h 556225"/>
              <a:gd name="connsiteX2" fmla="*/ 28188 w 1456912"/>
              <a:gd name="connsiteY2" fmla="*/ 535557 h 556225"/>
              <a:gd name="connsiteX3" fmla="*/ 0 w 1456912"/>
              <a:gd name="connsiteY3" fmla="*/ 535557 h 556225"/>
              <a:gd name="connsiteX4" fmla="*/ 0 w 1456912"/>
              <a:gd name="connsiteY4" fmla="*/ 51854 h 556225"/>
              <a:gd name="connsiteX5" fmla="*/ 84564 w 1456912"/>
              <a:gd name="connsiteY5" fmla="*/ 28188 h 556225"/>
              <a:gd name="connsiteX6" fmla="*/ 422811 w 1456912"/>
              <a:gd name="connsiteY6" fmla="*/ 28188 h 556225"/>
              <a:gd name="connsiteX7" fmla="*/ 422811 w 1456912"/>
              <a:gd name="connsiteY7" fmla="*/ 0 h 556225"/>
              <a:gd name="connsiteX8" fmla="*/ 56376 w 1456912"/>
              <a:gd name="connsiteY8" fmla="*/ 0 h 556225"/>
              <a:gd name="connsiteX9" fmla="*/ 56376 w 1456912"/>
              <a:gd name="connsiteY9" fmla="*/ 338244 h 556225"/>
              <a:gd name="connsiteX10" fmla="*/ 367711 w 1456912"/>
              <a:gd name="connsiteY10" fmla="*/ 338244 h 556225"/>
              <a:gd name="connsiteX11" fmla="*/ 367711 w 1456912"/>
              <a:gd name="connsiteY11" fmla="*/ 310062 h 556225"/>
              <a:gd name="connsiteX12" fmla="*/ 84564 w 1456912"/>
              <a:gd name="connsiteY12" fmla="*/ 310062 h 556225"/>
              <a:gd name="connsiteX13" fmla="*/ 84564 w 1456912"/>
              <a:gd name="connsiteY13" fmla="*/ 28188 h 556225"/>
              <a:gd name="connsiteX14" fmla="*/ 410152 w 1456912"/>
              <a:gd name="connsiteY14" fmla="*/ 253686 h 556225"/>
              <a:gd name="connsiteX15" fmla="*/ 140937 w 1456912"/>
              <a:gd name="connsiteY15" fmla="*/ 253686 h 556225"/>
              <a:gd name="connsiteX16" fmla="*/ 140937 w 1456912"/>
              <a:gd name="connsiteY16" fmla="*/ 140940 h 556225"/>
              <a:gd name="connsiteX17" fmla="*/ 371171 w 1456912"/>
              <a:gd name="connsiteY17" fmla="*/ 140940 h 556225"/>
              <a:gd name="connsiteX18" fmla="*/ 399359 w 1456912"/>
              <a:gd name="connsiteY18" fmla="*/ 112752 h 556225"/>
              <a:gd name="connsiteX19" fmla="*/ 140937 w 1456912"/>
              <a:gd name="connsiteY19" fmla="*/ 112752 h 556225"/>
              <a:gd name="connsiteX20" fmla="*/ 140937 w 1456912"/>
              <a:gd name="connsiteY20" fmla="*/ 84564 h 556225"/>
              <a:gd name="connsiteX21" fmla="*/ 422811 w 1456912"/>
              <a:gd name="connsiteY21" fmla="*/ 84564 h 556225"/>
              <a:gd name="connsiteX22" fmla="*/ 422811 w 1456912"/>
              <a:gd name="connsiteY22" fmla="*/ 56376 h 556225"/>
              <a:gd name="connsiteX23" fmla="*/ 112749 w 1456912"/>
              <a:gd name="connsiteY23" fmla="*/ 56376 h 556225"/>
              <a:gd name="connsiteX24" fmla="*/ 112749 w 1456912"/>
              <a:gd name="connsiteY24" fmla="*/ 281874 h 556225"/>
              <a:gd name="connsiteX25" fmla="*/ 382334 w 1456912"/>
              <a:gd name="connsiteY25" fmla="*/ 281874 h 556225"/>
              <a:gd name="connsiteX26" fmla="*/ 410152 w 1456912"/>
              <a:gd name="connsiteY26" fmla="*/ 253686 h 556225"/>
              <a:gd name="connsiteX27" fmla="*/ 56376 w 1456912"/>
              <a:gd name="connsiteY27" fmla="*/ 535557 h 556225"/>
              <a:gd name="connsiteX28" fmla="*/ 84564 w 1456912"/>
              <a:gd name="connsiteY28" fmla="*/ 535557 h 556225"/>
              <a:gd name="connsiteX29" fmla="*/ 84564 w 1456912"/>
              <a:gd name="connsiteY29" fmla="*/ 394620 h 556225"/>
              <a:gd name="connsiteX30" fmla="*/ 112752 w 1456912"/>
              <a:gd name="connsiteY30" fmla="*/ 394620 h 556225"/>
              <a:gd name="connsiteX31" fmla="*/ 112752 w 1456912"/>
              <a:gd name="connsiteY31" fmla="*/ 511890 h 556225"/>
              <a:gd name="connsiteX32" fmla="*/ 140940 w 1456912"/>
              <a:gd name="connsiteY32" fmla="*/ 483705 h 556225"/>
              <a:gd name="connsiteX33" fmla="*/ 140940 w 1456912"/>
              <a:gd name="connsiteY33" fmla="*/ 394620 h 556225"/>
              <a:gd name="connsiteX34" fmla="*/ 367714 w 1456912"/>
              <a:gd name="connsiteY34" fmla="*/ 394620 h 556225"/>
              <a:gd name="connsiteX35" fmla="*/ 367714 w 1456912"/>
              <a:gd name="connsiteY35" fmla="*/ 366435 h 556225"/>
              <a:gd name="connsiteX36" fmla="*/ 56376 w 1456912"/>
              <a:gd name="connsiteY36" fmla="*/ 366435 h 556225"/>
              <a:gd name="connsiteX37" fmla="*/ 56376 w 1456912"/>
              <a:gd name="connsiteY37" fmla="*/ 535557 h 556225"/>
              <a:gd name="connsiteX38" fmla="*/ 1428724 w 1456912"/>
              <a:gd name="connsiteY38" fmla="*/ 0 h 556225"/>
              <a:gd name="connsiteX39" fmla="*/ 1428724 w 1456912"/>
              <a:gd name="connsiteY39" fmla="*/ 324156 h 556225"/>
              <a:gd name="connsiteX40" fmla="*/ 1316539 w 1456912"/>
              <a:gd name="connsiteY40" fmla="*/ 514089 h 556225"/>
              <a:gd name="connsiteX41" fmla="*/ 1315903 w 1456912"/>
              <a:gd name="connsiteY41" fmla="*/ 513258 h 556225"/>
              <a:gd name="connsiteX42" fmla="*/ 1400536 w 1456912"/>
              <a:gd name="connsiteY42" fmla="*/ 351869 h 556225"/>
              <a:gd name="connsiteX43" fmla="*/ 1400536 w 1456912"/>
              <a:gd name="connsiteY43" fmla="*/ 3 h 556225"/>
              <a:gd name="connsiteX44" fmla="*/ 1372348 w 1456912"/>
              <a:gd name="connsiteY44" fmla="*/ 3 h 556225"/>
              <a:gd name="connsiteX45" fmla="*/ 1372348 w 1456912"/>
              <a:gd name="connsiteY45" fmla="*/ 351400 h 556225"/>
              <a:gd name="connsiteX46" fmla="*/ 1189132 w 1456912"/>
              <a:gd name="connsiteY46" fmla="*/ 528510 h 556225"/>
              <a:gd name="connsiteX47" fmla="*/ 1005916 w 1456912"/>
              <a:gd name="connsiteY47" fmla="*/ 351400 h 556225"/>
              <a:gd name="connsiteX48" fmla="*/ 1005916 w 1456912"/>
              <a:gd name="connsiteY48" fmla="*/ 23666 h 556225"/>
              <a:gd name="connsiteX49" fmla="*/ 977728 w 1456912"/>
              <a:gd name="connsiteY49" fmla="*/ 51854 h 556225"/>
              <a:gd name="connsiteX50" fmla="*/ 977728 w 1456912"/>
              <a:gd name="connsiteY50" fmla="*/ 351869 h 556225"/>
              <a:gd name="connsiteX51" fmla="*/ 1189132 w 1456912"/>
              <a:gd name="connsiteY51" fmla="*/ 556226 h 556225"/>
              <a:gd name="connsiteX52" fmla="*/ 1217320 w 1456912"/>
              <a:gd name="connsiteY52" fmla="*/ 556226 h 556225"/>
              <a:gd name="connsiteX53" fmla="*/ 1456912 w 1456912"/>
              <a:gd name="connsiteY53" fmla="*/ 324566 h 556225"/>
              <a:gd name="connsiteX54" fmla="*/ 1456912 w 1456912"/>
              <a:gd name="connsiteY54" fmla="*/ 0 h 556225"/>
              <a:gd name="connsiteX55" fmla="*/ 1428724 w 1456912"/>
              <a:gd name="connsiteY55" fmla="*/ 0 h 556225"/>
              <a:gd name="connsiteX56" fmla="*/ 1189132 w 1456912"/>
              <a:gd name="connsiteY56" fmla="*/ 500322 h 556225"/>
              <a:gd name="connsiteX57" fmla="*/ 1344160 w 1456912"/>
              <a:gd name="connsiteY57" fmla="*/ 351400 h 556225"/>
              <a:gd name="connsiteX58" fmla="*/ 1344160 w 1456912"/>
              <a:gd name="connsiteY58" fmla="*/ 351400 h 556225"/>
              <a:gd name="connsiteX59" fmla="*/ 1344160 w 1456912"/>
              <a:gd name="connsiteY59" fmla="*/ 23666 h 556225"/>
              <a:gd name="connsiteX60" fmla="*/ 1315972 w 1456912"/>
              <a:gd name="connsiteY60" fmla="*/ 51854 h 556225"/>
              <a:gd name="connsiteX61" fmla="*/ 1315972 w 1456912"/>
              <a:gd name="connsiteY61" fmla="*/ 324153 h 556225"/>
              <a:gd name="connsiteX62" fmla="*/ 1217317 w 1456912"/>
              <a:gd name="connsiteY62" fmla="*/ 415761 h 556225"/>
              <a:gd name="connsiteX63" fmla="*/ 1118662 w 1456912"/>
              <a:gd name="connsiteY63" fmla="*/ 324153 h 556225"/>
              <a:gd name="connsiteX64" fmla="*/ 1118662 w 1456912"/>
              <a:gd name="connsiteY64" fmla="*/ 3 h 556225"/>
              <a:gd name="connsiteX65" fmla="*/ 1090474 w 1456912"/>
              <a:gd name="connsiteY65" fmla="*/ 3 h 556225"/>
              <a:gd name="connsiteX66" fmla="*/ 1090474 w 1456912"/>
              <a:gd name="connsiteY66" fmla="*/ 324156 h 556225"/>
              <a:gd name="connsiteX67" fmla="*/ 1217317 w 1456912"/>
              <a:gd name="connsiteY67" fmla="*/ 443951 h 556225"/>
              <a:gd name="connsiteX68" fmla="*/ 1304349 w 1456912"/>
              <a:gd name="connsiteY68" fmla="*/ 404889 h 556225"/>
              <a:gd name="connsiteX69" fmla="*/ 1304982 w 1456912"/>
              <a:gd name="connsiteY69" fmla="*/ 405720 h 556225"/>
              <a:gd name="connsiteX70" fmla="*/ 1189129 w 1456912"/>
              <a:gd name="connsiteY70" fmla="*/ 472139 h 556225"/>
              <a:gd name="connsiteX71" fmla="*/ 1062303 w 1456912"/>
              <a:gd name="connsiteY71" fmla="*/ 352344 h 556225"/>
              <a:gd name="connsiteX72" fmla="*/ 1062286 w 1456912"/>
              <a:gd name="connsiteY72" fmla="*/ 352344 h 556225"/>
              <a:gd name="connsiteX73" fmla="*/ 1062286 w 1456912"/>
              <a:gd name="connsiteY73" fmla="*/ 3 h 556225"/>
              <a:gd name="connsiteX74" fmla="*/ 1034098 w 1456912"/>
              <a:gd name="connsiteY74" fmla="*/ 3 h 556225"/>
              <a:gd name="connsiteX75" fmla="*/ 1034098 w 1456912"/>
              <a:gd name="connsiteY75" fmla="*/ 352341 h 556225"/>
              <a:gd name="connsiteX76" fmla="*/ 1034113 w 1456912"/>
              <a:gd name="connsiteY76" fmla="*/ 352341 h 556225"/>
              <a:gd name="connsiteX77" fmla="*/ 1189132 w 1456912"/>
              <a:gd name="connsiteY77" fmla="*/ 500322 h 556225"/>
              <a:gd name="connsiteX78" fmla="*/ 562774 w 1456912"/>
              <a:gd name="connsiteY78" fmla="*/ 366435 h 556225"/>
              <a:gd name="connsiteX79" fmla="*/ 491494 w 1456912"/>
              <a:gd name="connsiteY79" fmla="*/ 535557 h 556225"/>
              <a:gd name="connsiteX80" fmla="*/ 519684 w 1456912"/>
              <a:gd name="connsiteY80" fmla="*/ 535554 h 556225"/>
              <a:gd name="connsiteX81" fmla="*/ 519682 w 1456912"/>
              <a:gd name="connsiteY81" fmla="*/ 535557 h 556225"/>
              <a:gd name="connsiteX82" fmla="*/ 519684 w 1456912"/>
              <a:gd name="connsiteY82" fmla="*/ 535557 h 556225"/>
              <a:gd name="connsiteX83" fmla="*/ 555322 w 1456912"/>
              <a:gd name="connsiteY83" fmla="*/ 450996 h 556225"/>
              <a:gd name="connsiteX84" fmla="*/ 794138 w 1456912"/>
              <a:gd name="connsiteY84" fmla="*/ 450996 h 556225"/>
              <a:gd name="connsiteX85" fmla="*/ 829744 w 1456912"/>
              <a:gd name="connsiteY85" fmla="*/ 535557 h 556225"/>
              <a:gd name="connsiteX86" fmla="*/ 857932 w 1456912"/>
              <a:gd name="connsiteY86" fmla="*/ 535557 h 556225"/>
              <a:gd name="connsiteX87" fmla="*/ 810457 w 1456912"/>
              <a:gd name="connsiteY87" fmla="*/ 422808 h 556225"/>
              <a:gd name="connsiteX88" fmla="*/ 567200 w 1456912"/>
              <a:gd name="connsiteY88" fmla="*/ 422808 h 556225"/>
              <a:gd name="connsiteX89" fmla="*/ 579078 w 1456912"/>
              <a:gd name="connsiteY89" fmla="*/ 394620 h 556225"/>
              <a:gd name="connsiteX90" fmla="*/ 826776 w 1456912"/>
              <a:gd name="connsiteY90" fmla="*/ 394620 h 556225"/>
              <a:gd name="connsiteX91" fmla="*/ 886120 w 1456912"/>
              <a:gd name="connsiteY91" fmla="*/ 535557 h 556225"/>
              <a:gd name="connsiteX92" fmla="*/ 914308 w 1456912"/>
              <a:gd name="connsiteY92" fmla="*/ 535557 h 556225"/>
              <a:gd name="connsiteX93" fmla="*/ 843097 w 1456912"/>
              <a:gd name="connsiteY93" fmla="*/ 366435 h 556225"/>
              <a:gd name="connsiteX94" fmla="*/ 562774 w 1456912"/>
              <a:gd name="connsiteY94" fmla="*/ 366435 h 556225"/>
              <a:gd name="connsiteX95" fmla="*/ 604248 w 1456912"/>
              <a:gd name="connsiteY95" fmla="*/ 0 h 556225"/>
              <a:gd name="connsiteX96" fmla="*/ 397091 w 1456912"/>
              <a:gd name="connsiteY96" fmla="*/ 491374 h 556225"/>
              <a:gd name="connsiteX97" fmla="*/ 415032 w 1456912"/>
              <a:gd name="connsiteY97" fmla="*/ 515732 h 556225"/>
              <a:gd name="connsiteX98" fmla="*/ 632437 w 1456912"/>
              <a:gd name="connsiteY98" fmla="*/ 0 h 556225"/>
              <a:gd name="connsiteX99" fmla="*/ 604248 w 1456912"/>
              <a:gd name="connsiteY99" fmla="*/ 0 h 556225"/>
              <a:gd name="connsiteX100" fmla="*/ 716998 w 1456912"/>
              <a:gd name="connsiteY100" fmla="*/ 3 h 556225"/>
              <a:gd name="connsiteX101" fmla="*/ 934130 w 1456912"/>
              <a:gd name="connsiteY101" fmla="*/ 515735 h 556225"/>
              <a:gd name="connsiteX102" fmla="*/ 952028 w 1456912"/>
              <a:gd name="connsiteY102" fmla="*/ 491377 h 556225"/>
              <a:gd name="connsiteX103" fmla="*/ 745186 w 1456912"/>
              <a:gd name="connsiteY103" fmla="*/ 3 h 556225"/>
              <a:gd name="connsiteX104" fmla="*/ 716998 w 1456912"/>
              <a:gd name="connsiteY104" fmla="*/ 3 h 556225"/>
              <a:gd name="connsiteX105" fmla="*/ 546409 w 1456912"/>
              <a:gd name="connsiteY105" fmla="*/ 338247 h 556225"/>
              <a:gd name="connsiteX106" fmla="*/ 463042 w 1456912"/>
              <a:gd name="connsiteY106" fmla="*/ 535557 h 556225"/>
              <a:gd name="connsiteX107" fmla="*/ 434854 w 1456912"/>
              <a:gd name="connsiteY107" fmla="*/ 535557 h 556225"/>
              <a:gd name="connsiteX108" fmla="*/ 646528 w 1456912"/>
              <a:gd name="connsiteY108" fmla="*/ 33467 h 556225"/>
              <a:gd name="connsiteX109" fmla="*/ 762988 w 1456912"/>
              <a:gd name="connsiteY109" fmla="*/ 310059 h 556225"/>
              <a:gd name="connsiteX110" fmla="*/ 791176 w 1456912"/>
              <a:gd name="connsiteY110" fmla="*/ 310059 h 556225"/>
              <a:gd name="connsiteX111" fmla="*/ 660624 w 1456912"/>
              <a:gd name="connsiteY111" fmla="*/ 3 h 556225"/>
              <a:gd name="connsiteX112" fmla="*/ 688812 w 1456912"/>
              <a:gd name="connsiteY112" fmla="*/ 3 h 556225"/>
              <a:gd name="connsiteX113" fmla="*/ 831231 w 1456912"/>
              <a:gd name="connsiteY113" fmla="*/ 338247 h 556225"/>
              <a:gd name="connsiteX114" fmla="*/ 546409 w 1456912"/>
              <a:gd name="connsiteY114" fmla="*/ 338247 h 556225"/>
              <a:gd name="connsiteX115" fmla="*/ 674788 w 1456912"/>
              <a:gd name="connsiteY115" fmla="*/ 167531 h 556225"/>
              <a:gd name="connsiteX116" fmla="*/ 614721 w 1456912"/>
              <a:gd name="connsiteY116" fmla="*/ 310062 h 556225"/>
              <a:gd name="connsiteX117" fmla="*/ 734800 w 1456912"/>
              <a:gd name="connsiteY117" fmla="*/ 310062 h 556225"/>
              <a:gd name="connsiteX118" fmla="*/ 674788 w 1456912"/>
              <a:gd name="connsiteY118" fmla="*/ 167531 h 556225"/>
              <a:gd name="connsiteX119" fmla="*/ 558275 w 1456912"/>
              <a:gd name="connsiteY119" fmla="*/ 310062 h 556225"/>
              <a:gd name="connsiteX120" fmla="*/ 586535 w 1456912"/>
              <a:gd name="connsiteY120" fmla="*/ 310062 h 556225"/>
              <a:gd name="connsiteX121" fmla="*/ 660703 w 1456912"/>
              <a:gd name="connsiteY121" fmla="*/ 134072 h 556225"/>
              <a:gd name="connsiteX122" fmla="*/ 646588 w 1456912"/>
              <a:gd name="connsiteY122" fmla="*/ 100553 h 556225"/>
              <a:gd name="connsiteX123" fmla="*/ 558275 w 1456912"/>
              <a:gd name="connsiteY123" fmla="*/ 310062 h 55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456912" h="556225" extrusionOk="0">
                <a:moveTo>
                  <a:pt x="0" y="51854"/>
                </a:moveTo>
                <a:lnTo>
                  <a:pt x="28188" y="23666"/>
                </a:lnTo>
                <a:lnTo>
                  <a:pt x="28188" y="535557"/>
                </a:lnTo>
                <a:lnTo>
                  <a:pt x="0" y="535557"/>
                </a:lnTo>
                <a:lnTo>
                  <a:pt x="0" y="51854"/>
                </a:lnTo>
                <a:close/>
                <a:moveTo>
                  <a:pt x="84564" y="28188"/>
                </a:moveTo>
                <a:lnTo>
                  <a:pt x="422811" y="28188"/>
                </a:lnTo>
                <a:lnTo>
                  <a:pt x="422811" y="0"/>
                </a:lnTo>
                <a:lnTo>
                  <a:pt x="56376" y="0"/>
                </a:lnTo>
                <a:lnTo>
                  <a:pt x="56376" y="338244"/>
                </a:lnTo>
                <a:lnTo>
                  <a:pt x="367711" y="338244"/>
                </a:lnTo>
                <a:lnTo>
                  <a:pt x="367711" y="310062"/>
                </a:lnTo>
                <a:lnTo>
                  <a:pt x="84564" y="310062"/>
                </a:lnTo>
                <a:lnTo>
                  <a:pt x="84564" y="28188"/>
                </a:lnTo>
                <a:close/>
                <a:moveTo>
                  <a:pt x="410152" y="253686"/>
                </a:moveTo>
                <a:lnTo>
                  <a:pt x="140937" y="253686"/>
                </a:lnTo>
                <a:lnTo>
                  <a:pt x="140937" y="140940"/>
                </a:lnTo>
                <a:lnTo>
                  <a:pt x="371171" y="140940"/>
                </a:lnTo>
                <a:lnTo>
                  <a:pt x="399359" y="112752"/>
                </a:lnTo>
                <a:lnTo>
                  <a:pt x="140937" y="112752"/>
                </a:lnTo>
                <a:lnTo>
                  <a:pt x="140937" y="84564"/>
                </a:lnTo>
                <a:lnTo>
                  <a:pt x="422811" y="84564"/>
                </a:lnTo>
                <a:lnTo>
                  <a:pt x="422811" y="56376"/>
                </a:lnTo>
                <a:lnTo>
                  <a:pt x="112749" y="56376"/>
                </a:lnTo>
                <a:lnTo>
                  <a:pt x="112749" y="281874"/>
                </a:lnTo>
                <a:lnTo>
                  <a:pt x="382334" y="281874"/>
                </a:lnTo>
                <a:lnTo>
                  <a:pt x="410152" y="253686"/>
                </a:lnTo>
                <a:close/>
                <a:moveTo>
                  <a:pt x="56376" y="535557"/>
                </a:moveTo>
                <a:lnTo>
                  <a:pt x="84564" y="535557"/>
                </a:lnTo>
                <a:lnTo>
                  <a:pt x="84564" y="394620"/>
                </a:lnTo>
                <a:lnTo>
                  <a:pt x="112752" y="394620"/>
                </a:lnTo>
                <a:lnTo>
                  <a:pt x="112752" y="511890"/>
                </a:lnTo>
                <a:lnTo>
                  <a:pt x="140940" y="483705"/>
                </a:lnTo>
                <a:lnTo>
                  <a:pt x="140940" y="394620"/>
                </a:lnTo>
                <a:lnTo>
                  <a:pt x="367714" y="394620"/>
                </a:lnTo>
                <a:lnTo>
                  <a:pt x="367714" y="366435"/>
                </a:lnTo>
                <a:lnTo>
                  <a:pt x="56376" y="366435"/>
                </a:lnTo>
                <a:lnTo>
                  <a:pt x="56376" y="535557"/>
                </a:lnTo>
                <a:close/>
                <a:moveTo>
                  <a:pt x="1428724" y="0"/>
                </a:moveTo>
                <a:lnTo>
                  <a:pt x="1428724" y="324156"/>
                </a:lnTo>
                <a:cubicBezTo>
                  <a:pt x="1428724" y="399584"/>
                  <a:pt x="1395069" y="464387"/>
                  <a:pt x="1316539" y="514089"/>
                </a:cubicBezTo>
                <a:lnTo>
                  <a:pt x="1315903" y="513258"/>
                </a:lnTo>
                <a:cubicBezTo>
                  <a:pt x="1367503" y="472336"/>
                  <a:pt x="1400536" y="419773"/>
                  <a:pt x="1400536" y="351869"/>
                </a:cubicBezTo>
                <a:lnTo>
                  <a:pt x="1400536" y="3"/>
                </a:lnTo>
                <a:lnTo>
                  <a:pt x="1372348" y="3"/>
                </a:lnTo>
                <a:lnTo>
                  <a:pt x="1372348" y="351400"/>
                </a:lnTo>
                <a:cubicBezTo>
                  <a:pt x="1372348" y="452590"/>
                  <a:pt x="1290318" y="528510"/>
                  <a:pt x="1189132" y="528510"/>
                </a:cubicBezTo>
                <a:cubicBezTo>
                  <a:pt x="1087946" y="528510"/>
                  <a:pt x="1005916" y="452587"/>
                  <a:pt x="1005916" y="351400"/>
                </a:cubicBezTo>
                <a:lnTo>
                  <a:pt x="1005916" y="23666"/>
                </a:lnTo>
                <a:lnTo>
                  <a:pt x="977728" y="51854"/>
                </a:lnTo>
                <a:lnTo>
                  <a:pt x="977728" y="351869"/>
                </a:lnTo>
                <a:cubicBezTo>
                  <a:pt x="977728" y="468625"/>
                  <a:pt x="1072376" y="556226"/>
                  <a:pt x="1189132" y="556226"/>
                </a:cubicBezTo>
                <a:cubicBezTo>
                  <a:pt x="1191834" y="556226"/>
                  <a:pt x="1217320" y="556226"/>
                  <a:pt x="1217320" y="556226"/>
                </a:cubicBezTo>
                <a:cubicBezTo>
                  <a:pt x="1332291" y="556226"/>
                  <a:pt x="1456912" y="471321"/>
                  <a:pt x="1456912" y="324566"/>
                </a:cubicBezTo>
                <a:cubicBezTo>
                  <a:pt x="1456912" y="324428"/>
                  <a:pt x="1456912" y="0"/>
                  <a:pt x="1456912" y="0"/>
                </a:cubicBezTo>
                <a:lnTo>
                  <a:pt x="1428724" y="0"/>
                </a:lnTo>
                <a:close/>
                <a:moveTo>
                  <a:pt x="1189132" y="500322"/>
                </a:moveTo>
                <a:cubicBezTo>
                  <a:pt x="1274706" y="500322"/>
                  <a:pt x="1344082" y="436948"/>
                  <a:pt x="1344160" y="351400"/>
                </a:cubicBezTo>
                <a:lnTo>
                  <a:pt x="1344160" y="351400"/>
                </a:lnTo>
                <a:lnTo>
                  <a:pt x="1344160" y="23666"/>
                </a:lnTo>
                <a:lnTo>
                  <a:pt x="1315972" y="51854"/>
                </a:lnTo>
                <a:lnTo>
                  <a:pt x="1315972" y="324153"/>
                </a:lnTo>
                <a:cubicBezTo>
                  <a:pt x="1315972" y="378637"/>
                  <a:pt x="1271801" y="415761"/>
                  <a:pt x="1217317" y="415761"/>
                </a:cubicBezTo>
                <a:cubicBezTo>
                  <a:pt x="1162833" y="415761"/>
                  <a:pt x="1118662" y="378637"/>
                  <a:pt x="1118662" y="324153"/>
                </a:cubicBezTo>
                <a:lnTo>
                  <a:pt x="1118662" y="3"/>
                </a:lnTo>
                <a:lnTo>
                  <a:pt x="1090474" y="3"/>
                </a:lnTo>
                <a:lnTo>
                  <a:pt x="1090474" y="324156"/>
                </a:lnTo>
                <a:cubicBezTo>
                  <a:pt x="1090474" y="394209"/>
                  <a:pt x="1147264" y="443951"/>
                  <a:pt x="1217317" y="443951"/>
                </a:cubicBezTo>
                <a:cubicBezTo>
                  <a:pt x="1245962" y="443951"/>
                  <a:pt x="1280732" y="429800"/>
                  <a:pt x="1304349" y="404889"/>
                </a:cubicBezTo>
                <a:lnTo>
                  <a:pt x="1304982" y="405720"/>
                </a:lnTo>
                <a:cubicBezTo>
                  <a:pt x="1282838" y="446784"/>
                  <a:pt x="1241907" y="472139"/>
                  <a:pt x="1189129" y="472139"/>
                </a:cubicBezTo>
                <a:cubicBezTo>
                  <a:pt x="1119507" y="472139"/>
                  <a:pt x="1062992" y="421734"/>
                  <a:pt x="1062303" y="352344"/>
                </a:cubicBezTo>
                <a:lnTo>
                  <a:pt x="1062286" y="352344"/>
                </a:lnTo>
                <a:lnTo>
                  <a:pt x="1062286" y="3"/>
                </a:lnTo>
                <a:lnTo>
                  <a:pt x="1034098" y="3"/>
                </a:lnTo>
                <a:lnTo>
                  <a:pt x="1034098" y="352341"/>
                </a:lnTo>
                <a:lnTo>
                  <a:pt x="1034113" y="352341"/>
                </a:lnTo>
                <a:cubicBezTo>
                  <a:pt x="1034703" y="437411"/>
                  <a:pt x="1103877" y="500322"/>
                  <a:pt x="1189132" y="500322"/>
                </a:cubicBezTo>
                <a:close/>
                <a:moveTo>
                  <a:pt x="562774" y="366435"/>
                </a:moveTo>
                <a:lnTo>
                  <a:pt x="491494" y="535557"/>
                </a:lnTo>
                <a:lnTo>
                  <a:pt x="519684" y="535554"/>
                </a:lnTo>
                <a:lnTo>
                  <a:pt x="519682" y="535557"/>
                </a:lnTo>
                <a:lnTo>
                  <a:pt x="519684" y="535557"/>
                </a:lnTo>
                <a:lnTo>
                  <a:pt x="555322" y="450996"/>
                </a:lnTo>
                <a:lnTo>
                  <a:pt x="794138" y="450996"/>
                </a:lnTo>
                <a:lnTo>
                  <a:pt x="829744" y="535557"/>
                </a:lnTo>
                <a:lnTo>
                  <a:pt x="857932" y="535557"/>
                </a:lnTo>
                <a:lnTo>
                  <a:pt x="810457" y="422808"/>
                </a:lnTo>
                <a:lnTo>
                  <a:pt x="567200" y="422808"/>
                </a:lnTo>
                <a:lnTo>
                  <a:pt x="579078" y="394620"/>
                </a:lnTo>
                <a:lnTo>
                  <a:pt x="826776" y="394620"/>
                </a:lnTo>
                <a:lnTo>
                  <a:pt x="886120" y="535557"/>
                </a:lnTo>
                <a:lnTo>
                  <a:pt x="914308" y="535557"/>
                </a:lnTo>
                <a:lnTo>
                  <a:pt x="843097" y="366435"/>
                </a:lnTo>
                <a:lnTo>
                  <a:pt x="562774" y="366435"/>
                </a:lnTo>
                <a:close/>
                <a:moveTo>
                  <a:pt x="604248" y="0"/>
                </a:moveTo>
                <a:lnTo>
                  <a:pt x="397091" y="491374"/>
                </a:lnTo>
                <a:lnTo>
                  <a:pt x="415032" y="515732"/>
                </a:lnTo>
                <a:lnTo>
                  <a:pt x="632437" y="0"/>
                </a:lnTo>
                <a:lnTo>
                  <a:pt x="604248" y="0"/>
                </a:lnTo>
                <a:close/>
                <a:moveTo>
                  <a:pt x="716998" y="3"/>
                </a:moveTo>
                <a:lnTo>
                  <a:pt x="934130" y="515735"/>
                </a:lnTo>
                <a:lnTo>
                  <a:pt x="952028" y="491377"/>
                </a:lnTo>
                <a:lnTo>
                  <a:pt x="745186" y="3"/>
                </a:lnTo>
                <a:lnTo>
                  <a:pt x="716998" y="3"/>
                </a:lnTo>
                <a:close/>
                <a:moveTo>
                  <a:pt x="546409" y="338247"/>
                </a:moveTo>
                <a:lnTo>
                  <a:pt x="463042" y="535557"/>
                </a:lnTo>
                <a:lnTo>
                  <a:pt x="434854" y="535557"/>
                </a:lnTo>
                <a:lnTo>
                  <a:pt x="646528" y="33467"/>
                </a:lnTo>
                <a:lnTo>
                  <a:pt x="762988" y="310059"/>
                </a:lnTo>
                <a:lnTo>
                  <a:pt x="791176" y="310059"/>
                </a:lnTo>
                <a:lnTo>
                  <a:pt x="660624" y="3"/>
                </a:lnTo>
                <a:lnTo>
                  <a:pt x="688812" y="3"/>
                </a:lnTo>
                <a:lnTo>
                  <a:pt x="831231" y="338247"/>
                </a:lnTo>
                <a:lnTo>
                  <a:pt x="546409" y="338247"/>
                </a:lnTo>
                <a:close/>
                <a:moveTo>
                  <a:pt x="674788" y="167531"/>
                </a:moveTo>
                <a:lnTo>
                  <a:pt x="614721" y="310062"/>
                </a:lnTo>
                <a:lnTo>
                  <a:pt x="734800" y="310062"/>
                </a:lnTo>
                <a:lnTo>
                  <a:pt x="674788" y="167531"/>
                </a:lnTo>
                <a:close/>
                <a:moveTo>
                  <a:pt x="558275" y="310062"/>
                </a:moveTo>
                <a:lnTo>
                  <a:pt x="586535" y="310062"/>
                </a:lnTo>
                <a:lnTo>
                  <a:pt x="660703" y="134072"/>
                </a:lnTo>
                <a:lnTo>
                  <a:pt x="646588" y="100553"/>
                </a:lnTo>
                <a:lnTo>
                  <a:pt x="558275" y="310062"/>
                </a:lnTo>
                <a:close/>
              </a:path>
            </a:pathLst>
          </a:custGeom>
          <a:solidFill>
            <a:srgbClr val="003366"/>
          </a:solidFill>
          <a:ln w="2892" cap="flat">
            <a:noFill/>
            <a:prstDash val="solid"/>
            <a:miter/>
          </a:ln>
        </p:spPr>
        <p:txBody>
          <a:bodyPr rtlCol="0" anchor="ctr"/>
          <a:lstStyle/>
          <a:p>
            <a:pPr>
              <a:defRPr/>
            </a:pPr>
            <a:endParaRPr lang="de-DE">
              <a:solidFill>
                <a:srgbClr val="FFFFFF"/>
              </a:solidFill>
              <a:latin typeface="Arial"/>
              <a:cs typeface="Arial"/>
            </a:endParaRPr>
          </a:p>
        </p:txBody>
      </p:sp>
      <p:grpSp>
        <p:nvGrpSpPr>
          <p:cNvPr id="724420645" name="Gruppieren 56"/>
          <p:cNvGrpSpPr/>
          <p:nvPr userDrawn="1"/>
        </p:nvGrpSpPr>
        <p:grpSpPr bwMode="auto">
          <a:xfrm>
            <a:off x="-390524" y="160153"/>
            <a:ext cx="333375" cy="136812"/>
            <a:chOff x="-133350" y="2711163"/>
            <a:chExt cx="333375" cy="136812"/>
          </a:xfrm>
        </p:grpSpPr>
        <p:cxnSp>
          <p:nvCxnSpPr>
            <p:cNvPr id="58" name="Gerader Verbinder 57"/>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59" name="Textfeld 58"/>
            <p:cNvSpPr txBox="1"/>
            <p:nvPr userDrawn="1"/>
          </p:nvSpPr>
          <p:spPr bwMode="auto">
            <a:xfrm>
              <a:off x="-63646"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08,70</a:t>
              </a:r>
              <a:endParaRPr/>
            </a:p>
          </p:txBody>
        </p:sp>
      </p:grpSp>
      <p:grpSp>
        <p:nvGrpSpPr>
          <p:cNvPr id="1922519459" name="Gruppieren 59"/>
          <p:cNvGrpSpPr/>
          <p:nvPr userDrawn="1"/>
        </p:nvGrpSpPr>
        <p:grpSpPr bwMode="auto">
          <a:xfrm>
            <a:off x="-390524" y="1131703"/>
            <a:ext cx="333375" cy="136812"/>
            <a:chOff x="-133350" y="2711163"/>
            <a:chExt cx="333375" cy="136812"/>
          </a:xfrm>
        </p:grpSpPr>
        <p:cxnSp>
          <p:nvCxnSpPr>
            <p:cNvPr id="61" name="Gerader Verbinder 60"/>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62" name="Textfeld 61"/>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06,00</a:t>
              </a:r>
              <a:endParaRPr/>
            </a:p>
          </p:txBody>
        </p:sp>
      </p:grpSp>
      <p:grpSp>
        <p:nvGrpSpPr>
          <p:cNvPr id="1368221996" name="Gruppieren 62"/>
          <p:cNvGrpSpPr/>
          <p:nvPr userDrawn="1"/>
        </p:nvGrpSpPr>
        <p:grpSpPr bwMode="auto">
          <a:xfrm>
            <a:off x="-390524" y="1491963"/>
            <a:ext cx="333375" cy="136812"/>
            <a:chOff x="-133350" y="2711163"/>
            <a:chExt cx="333375" cy="136812"/>
          </a:xfrm>
        </p:grpSpPr>
        <p:cxnSp>
          <p:nvCxnSpPr>
            <p:cNvPr id="64" name="Gerader Verbinder 63"/>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65" name="Textfeld 64"/>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05,00</a:t>
              </a:r>
              <a:endParaRPr/>
            </a:p>
          </p:txBody>
        </p:sp>
      </p:grpSp>
      <p:grpSp>
        <p:nvGrpSpPr>
          <p:cNvPr id="1779429020" name="Gruppieren 65"/>
          <p:cNvGrpSpPr/>
          <p:nvPr userDrawn="1"/>
        </p:nvGrpSpPr>
        <p:grpSpPr bwMode="auto">
          <a:xfrm>
            <a:off x="-390524" y="3292188"/>
            <a:ext cx="333375" cy="136812"/>
            <a:chOff x="-133350" y="2711163"/>
            <a:chExt cx="333375" cy="136812"/>
          </a:xfrm>
        </p:grpSpPr>
        <p:cxnSp>
          <p:nvCxnSpPr>
            <p:cNvPr id="67" name="Gerader Verbinder 66"/>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68" name="Textfeld 67"/>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00,00</a:t>
              </a:r>
              <a:endParaRPr/>
            </a:p>
          </p:txBody>
        </p:sp>
      </p:grpSp>
      <p:grpSp>
        <p:nvGrpSpPr>
          <p:cNvPr id="1898393363" name="Gruppieren 68"/>
          <p:cNvGrpSpPr/>
          <p:nvPr userDrawn="1"/>
        </p:nvGrpSpPr>
        <p:grpSpPr bwMode="auto">
          <a:xfrm>
            <a:off x="-390524" y="6063963"/>
            <a:ext cx="333375" cy="136812"/>
            <a:chOff x="-133350" y="2711163"/>
            <a:chExt cx="333375" cy="136812"/>
          </a:xfrm>
        </p:grpSpPr>
        <p:cxnSp>
          <p:nvCxnSpPr>
            <p:cNvPr id="70" name="Gerader Verbinder 69"/>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71" name="Textfeld 70"/>
            <p:cNvSpPr txBox="1"/>
            <p:nvPr userDrawn="1"/>
          </p:nvSpPr>
          <p:spPr bwMode="auto">
            <a:xfrm>
              <a:off x="-63643"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07,70</a:t>
              </a:r>
              <a:endParaRPr/>
            </a:p>
          </p:txBody>
        </p:sp>
      </p:grpSp>
      <p:grpSp>
        <p:nvGrpSpPr>
          <p:cNvPr id="134061347" name="Gruppieren 71"/>
          <p:cNvGrpSpPr/>
          <p:nvPr userDrawn="1"/>
        </p:nvGrpSpPr>
        <p:grpSpPr bwMode="auto">
          <a:xfrm>
            <a:off x="-390524" y="6495763"/>
            <a:ext cx="333375" cy="136812"/>
            <a:chOff x="-133350" y="2711163"/>
            <a:chExt cx="333375" cy="136812"/>
          </a:xfrm>
        </p:grpSpPr>
        <p:cxnSp>
          <p:nvCxnSpPr>
            <p:cNvPr id="73" name="Gerader Verbinder 72"/>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74" name="Textfeld 73"/>
            <p:cNvSpPr txBox="1"/>
            <p:nvPr userDrawn="1"/>
          </p:nvSpPr>
          <p:spPr bwMode="auto">
            <a:xfrm>
              <a:off x="-63642"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08,90</a:t>
              </a:r>
              <a:endParaRPr/>
            </a:p>
          </p:txBody>
        </p:sp>
      </p:grpSp>
      <p:grpSp>
        <p:nvGrpSpPr>
          <p:cNvPr id="823390632" name="Gruppieren 74"/>
          <p:cNvGrpSpPr/>
          <p:nvPr userDrawn="1"/>
        </p:nvGrpSpPr>
        <p:grpSpPr bwMode="auto">
          <a:xfrm rot="16199998">
            <a:off x="289460" y="-291329"/>
            <a:ext cx="333375" cy="121194"/>
            <a:chOff x="-133350" y="2726781"/>
            <a:chExt cx="333375" cy="121194"/>
          </a:xfrm>
        </p:grpSpPr>
        <p:cxnSp>
          <p:nvCxnSpPr>
            <p:cNvPr id="76" name="Gerader Verbinder 75"/>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77" name="Textfeld 76"/>
            <p:cNvSpPr txBox="1"/>
            <p:nvPr userDrawn="1"/>
          </p:nvSpPr>
          <p:spPr bwMode="auto">
            <a:xfrm>
              <a:off x="-63646" y="2726781"/>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15,50</a:t>
              </a:r>
              <a:endParaRPr/>
            </a:p>
          </p:txBody>
        </p:sp>
      </p:grpSp>
      <p:grpSp>
        <p:nvGrpSpPr>
          <p:cNvPr id="689708707" name="Gruppieren 77"/>
          <p:cNvGrpSpPr/>
          <p:nvPr userDrawn="1"/>
        </p:nvGrpSpPr>
        <p:grpSpPr bwMode="auto">
          <a:xfrm rot="16199998">
            <a:off x="5760780" y="-291329"/>
            <a:ext cx="333375" cy="121190"/>
            <a:chOff x="-133350" y="2726785"/>
            <a:chExt cx="333375" cy="121190"/>
          </a:xfrm>
        </p:grpSpPr>
        <p:cxnSp>
          <p:nvCxnSpPr>
            <p:cNvPr id="79" name="Gerader Verbinder 78"/>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0" name="Textfeld 79"/>
            <p:cNvSpPr txBox="1"/>
            <p:nvPr userDrawn="1"/>
          </p:nvSpPr>
          <p:spPr bwMode="auto">
            <a:xfrm>
              <a:off x="-63642" y="2726785"/>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00,30</a:t>
              </a:r>
              <a:endParaRPr/>
            </a:p>
          </p:txBody>
        </p:sp>
      </p:grpSp>
      <p:grpSp>
        <p:nvGrpSpPr>
          <p:cNvPr id="1316473793" name="Gruppieren 80"/>
          <p:cNvGrpSpPr/>
          <p:nvPr userDrawn="1"/>
        </p:nvGrpSpPr>
        <p:grpSpPr bwMode="auto">
          <a:xfrm>
            <a:off x="6203934" y="-397424"/>
            <a:ext cx="109292" cy="333375"/>
            <a:chOff x="6416681" y="-397424"/>
            <a:chExt cx="109292" cy="333375"/>
          </a:xfrm>
        </p:grpSpPr>
        <p:cxnSp>
          <p:nvCxnSpPr>
            <p:cNvPr id="82" name="Gerader Verbinder 81"/>
            <p:cNvCxnSpPr/>
            <p:nvPr userDrawn="1"/>
          </p:nvCxnSpPr>
          <p:spPr bwMode="auto">
            <a:xfrm rot="16199998">
              <a:off x="6249993" y="-230736"/>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3" name="Textfeld 82"/>
            <p:cNvSpPr txBox="1"/>
            <p:nvPr userDrawn="1"/>
          </p:nvSpPr>
          <p:spPr bwMode="auto">
            <a:xfrm rot="16199998">
              <a:off x="6382150" y="-277578"/>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00,30</a:t>
              </a:r>
              <a:endParaRPr/>
            </a:p>
          </p:txBody>
        </p:sp>
      </p:grpSp>
      <p:cxnSp>
        <p:nvCxnSpPr>
          <p:cNvPr id="189181686" name="Gerader Verbinder 83"/>
          <p:cNvCxnSpPr/>
          <p:nvPr userDrawn="1"/>
        </p:nvCxnSpPr>
        <p:spPr bwMode="auto">
          <a:xfrm rot="16199998">
            <a:off x="5929314" y="-230736"/>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114098328" name="Gruppieren 84"/>
          <p:cNvGrpSpPr/>
          <p:nvPr userDrawn="1"/>
        </p:nvGrpSpPr>
        <p:grpSpPr bwMode="auto">
          <a:xfrm rot="16199998">
            <a:off x="11455142" y="-291332"/>
            <a:ext cx="333375" cy="121186"/>
            <a:chOff x="-133350" y="2726789"/>
            <a:chExt cx="333375" cy="121186"/>
          </a:xfrm>
        </p:grpSpPr>
        <p:cxnSp>
          <p:nvCxnSpPr>
            <p:cNvPr id="86" name="Gerader Verbinder 85"/>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7" name="Textfeld 86"/>
            <p:cNvSpPr txBox="1"/>
            <p:nvPr userDrawn="1"/>
          </p:nvSpPr>
          <p:spPr bwMode="auto">
            <a:xfrm>
              <a:off x="-63639" y="2726789"/>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15,50</a:t>
              </a:r>
              <a:endParaRPr/>
            </a:p>
          </p:txBody>
        </p:sp>
      </p:grpSp>
      <p:sp>
        <p:nvSpPr>
          <p:cNvPr id="268900924" name="Textplatzhalter 12"/>
          <p:cNvSpPr>
            <a:spLocks noGrp="1"/>
          </p:cNvSpPr>
          <p:nvPr>
            <p:ph type="body" sz="quarter" idx="10" hasCustomPrompt="1"/>
          </p:nvPr>
        </p:nvSpPr>
        <p:spPr bwMode="auto">
          <a:xfrm>
            <a:off x="1200" y="1628775"/>
            <a:ext cx="6094800" cy="1800225"/>
          </a:xfrm>
          <a:prstGeom prst="rect">
            <a:avLst/>
          </a:prstGeom>
          <a:solidFill>
            <a:schemeClr val="bg2"/>
          </a:solidFill>
        </p:spPr>
        <p:txBody>
          <a:bodyPr lIns="482400" anchor="ctr" anchorCtr="0">
            <a:noAutofit/>
          </a:bodyPr>
          <a:lstStyle>
            <a:lvl1pPr>
              <a:lnSpc>
                <a:spcPct val="90000"/>
              </a:lnSpc>
              <a:spcAft>
                <a:spcPts val="0"/>
              </a:spcAft>
              <a:defRPr sz="4400" b="1">
                <a:latin typeface="FAUSans Office Bold"/>
                <a:cs typeface="FAUSans Office Bold"/>
              </a:defRPr>
            </a:lvl1pPr>
          </a:lstStyle>
          <a:p>
            <a:pPr lvl="0">
              <a:defRPr/>
            </a:pPr>
            <a:r>
              <a:rPr lang="de-DE"/>
              <a:t>Kernaussage der Präsentation</a:t>
            </a:r>
            <a:endParaRPr/>
          </a:p>
        </p:txBody>
      </p:sp>
      <p:sp>
        <p:nvSpPr>
          <p:cNvPr id="951923412" name="Textplatzhalter 14"/>
          <p:cNvSpPr>
            <a:spLocks noGrp="1"/>
          </p:cNvSpPr>
          <p:nvPr>
            <p:ph type="body" sz="quarter" idx="11" hasCustomPrompt="1"/>
          </p:nvPr>
        </p:nvSpPr>
        <p:spPr bwMode="auto">
          <a:xfrm>
            <a:off x="513455" y="3435578"/>
            <a:ext cx="4125546" cy="657153"/>
          </a:xfrm>
          <a:prstGeom prst="rect">
            <a:avLst/>
          </a:prstGeom>
        </p:spPr>
        <p:txBody>
          <a:bodyPr anchor="ctr" anchorCtr="0">
            <a:noAutofit/>
          </a:bodyPr>
          <a:lstStyle>
            <a:lvl1pPr>
              <a:lnSpc>
                <a:spcPct val="100000"/>
              </a:lnSpc>
              <a:defRPr sz="1800"/>
            </a:lvl1pPr>
            <a:lvl5pPr>
              <a:buNone/>
              <a:defRPr sz="1800"/>
            </a:lvl5pPr>
          </a:lstStyle>
          <a:p>
            <a:pPr marR="16570">
              <a:defRPr/>
            </a:pPr>
            <a:r>
              <a:rPr lang="de-DE">
                <a:solidFill>
                  <a:srgbClr val="FEFEFE"/>
                </a:solidFill>
                <a:latin typeface="FAUSans Office"/>
                <a:cs typeface="FAUSans Office"/>
              </a:rPr>
              <a:t>Untertitel: Beschreibung des Themas in einem Satz</a:t>
            </a:r>
            <a:endParaRPr/>
          </a:p>
        </p:txBody>
      </p:sp>
      <p:sp>
        <p:nvSpPr>
          <p:cNvPr id="921319044" name="Textplatzhalter 16"/>
          <p:cNvSpPr>
            <a:spLocks noGrp="1"/>
          </p:cNvSpPr>
          <p:nvPr>
            <p:ph type="body" sz="quarter" idx="12" hasCustomPrompt="1"/>
          </p:nvPr>
        </p:nvSpPr>
        <p:spPr bwMode="auto">
          <a:xfrm>
            <a:off x="534048" y="5795493"/>
            <a:ext cx="4104953" cy="405282"/>
          </a:xfrm>
          <a:prstGeom prst="rect">
            <a:avLst/>
          </a:prstGeom>
        </p:spPr>
        <p:txBody>
          <a:bodyPr rIns="180000">
            <a:noAutofit/>
          </a:bodyPr>
          <a:lstStyle>
            <a:lvl1pPr>
              <a:lnSpc>
                <a:spcPct val="110000"/>
              </a:lnSpc>
              <a:spcAft>
                <a:spcPts val="0"/>
              </a:spcAft>
              <a:defRPr sz="1200" b="0"/>
            </a:lvl1pPr>
          </a:lstStyle>
          <a:p>
            <a:pPr lvl="0">
              <a:defRPr/>
            </a:pPr>
            <a:r>
              <a:rPr lang="de-DE"/>
              <a:t>Vorname Name (Rolle / Funktion)</a:t>
            </a:r>
            <a:br>
              <a:rPr lang="de-DE"/>
            </a:br>
            <a:r>
              <a:rPr lang="de-DE"/>
              <a:t>Ort, Datum</a:t>
            </a:r>
            <a:endParaRPr/>
          </a:p>
        </p:txBody>
      </p:sp>
      <p:sp>
        <p:nvSpPr>
          <p:cNvPr id="1982485639" name="Bildplatzhalter 5"/>
          <p:cNvSpPr>
            <a:spLocks noGrp="1"/>
          </p:cNvSpPr>
          <p:nvPr>
            <p:ph type="pic" sz="quarter" idx="14" hasCustomPrompt="1"/>
          </p:nvPr>
        </p:nvSpPr>
        <p:spPr bwMode="auto">
          <a:xfrm>
            <a:off x="8063832" y="300549"/>
            <a:ext cx="1620000" cy="619200"/>
          </a:xfrm>
          <a:prstGeom prst="rect">
            <a:avLst/>
          </a:prstGeom>
        </p:spPr>
        <p:txBody>
          <a:bodyPr/>
          <a:lstStyle>
            <a:lvl1pPr>
              <a:defRPr sz="800">
                <a:solidFill>
                  <a:schemeClr val="bg2"/>
                </a:solidFill>
              </a:defRPr>
            </a:lvl1pPr>
          </a:lstStyle>
          <a:p>
            <a:pPr>
              <a:defRPr/>
            </a:pPr>
            <a:r>
              <a:rPr lang="de-DE"/>
              <a:t>Optional einfügen</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preserve="1" userDrawn="1">
  <p:cSld name="Agenda">
    <p:spTree>
      <p:nvGrpSpPr>
        <p:cNvPr id="1" name=""/>
        <p:cNvGrpSpPr/>
        <p:nvPr/>
      </p:nvGrpSpPr>
      <p:grpSpPr bwMode="auto">
        <a:xfrm>
          <a:off x="0" y="0"/>
          <a:ext cx="0" cy="0"/>
          <a:chOff x="0" y="0"/>
          <a:chExt cx="0" cy="0"/>
        </a:xfrm>
      </p:grpSpPr>
      <p:pic>
        <p:nvPicPr>
          <p:cNvPr id="1624886232" name="Grafik 7"/>
          <p:cNvPicPr>
            <a:picLocks noChangeAspect="1"/>
          </p:cNvPicPr>
          <p:nvPr userDrawn="1"/>
        </p:nvPicPr>
        <p:blipFill rotWithShape="1">
          <a:blip r:embed="rId2"/>
          <a:srcRect t="29817" b="29817"/>
          <a:stretch/>
        </p:blipFill>
        <p:spPr bwMode="auto">
          <a:xfrm>
            <a:off x="793" y="-3041"/>
            <a:ext cx="12190413" cy="3284550"/>
          </a:xfrm>
          <a:prstGeom prst="rect">
            <a:avLst/>
          </a:prstGeom>
        </p:spPr>
      </p:pic>
      <p:sp>
        <p:nvSpPr>
          <p:cNvPr id="429832160" name="Rechteck 13"/>
          <p:cNvSpPr/>
          <p:nvPr userDrawn="1"/>
        </p:nvSpPr>
        <p:spPr bwMode="auto">
          <a:xfrm>
            <a:off x="516662" y="2327737"/>
            <a:ext cx="11158674" cy="1101263"/>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1304823072" name="Rechteck 15"/>
          <p:cNvSpPr/>
          <p:nvPr userDrawn="1"/>
        </p:nvSpPr>
        <p:spPr bwMode="auto">
          <a:xfrm>
            <a:off x="795" y="3034800"/>
            <a:ext cx="12190413" cy="3827450"/>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860420349" name="Textplatzhalter 6"/>
          <p:cNvSpPr>
            <a:spLocks noGrp="1"/>
          </p:cNvSpPr>
          <p:nvPr>
            <p:ph type="body" sz="quarter" idx="15" hasCustomPrompt="1"/>
          </p:nvPr>
        </p:nvSpPr>
        <p:spPr bwMode="auto">
          <a:xfrm>
            <a:off x="1238135" y="4118194"/>
            <a:ext cx="4705185" cy="218586"/>
          </a:xfrm>
          <a:prstGeom prst="rect">
            <a:avLst/>
          </a:prstGeom>
        </p:spPr>
        <p:txBody>
          <a:bodyPr wrap="square" anchor="ctr" anchorCtr="0">
            <a:noAutofit/>
          </a:bodyPr>
          <a:lstStyle>
            <a:lvl1pPr>
              <a:defRPr sz="2000">
                <a:solidFill>
                  <a:schemeClr val="bg1"/>
                </a:solidFill>
              </a:defRPr>
            </a:lvl1pPr>
          </a:lstStyle>
          <a:p>
            <a:pPr lvl="0">
              <a:defRPr/>
            </a:pPr>
            <a:r>
              <a:rPr lang="de-DE"/>
              <a:t>Agendapunkt</a:t>
            </a:r>
            <a:endParaRPr/>
          </a:p>
        </p:txBody>
      </p:sp>
      <p:sp>
        <p:nvSpPr>
          <p:cNvPr id="1062971356" name="Textplatzhalter 6"/>
          <p:cNvSpPr>
            <a:spLocks noGrp="1"/>
          </p:cNvSpPr>
          <p:nvPr>
            <p:ph type="body" sz="quarter" idx="16" hasCustomPrompt="1"/>
          </p:nvPr>
        </p:nvSpPr>
        <p:spPr bwMode="auto">
          <a:xfrm>
            <a:off x="808394" y="4118194"/>
            <a:ext cx="331288" cy="218586"/>
          </a:xfrm>
          <a:prstGeom prst="rect">
            <a:avLst/>
          </a:prstGeom>
        </p:spPr>
        <p:txBody>
          <a:bodyPr wrap="none" rIns="0" anchor="ctr" anchorCtr="0">
            <a:noAutofit/>
          </a:bodyPr>
          <a:lstStyle>
            <a:lvl1pPr>
              <a:defRPr sz="2000" b="1">
                <a:solidFill>
                  <a:schemeClr val="bg1"/>
                </a:solidFill>
              </a:defRPr>
            </a:lvl1pPr>
          </a:lstStyle>
          <a:p>
            <a:pPr lvl="0">
              <a:defRPr/>
            </a:pPr>
            <a:r>
              <a:rPr lang="de-DE"/>
              <a:t>02 </a:t>
            </a:r>
            <a:endParaRPr/>
          </a:p>
        </p:txBody>
      </p:sp>
      <p:sp>
        <p:nvSpPr>
          <p:cNvPr id="582777794" name="Textplatzhalter 6"/>
          <p:cNvSpPr>
            <a:spLocks noGrp="1"/>
          </p:cNvSpPr>
          <p:nvPr>
            <p:ph type="body" sz="quarter" idx="17" hasCustomPrompt="1"/>
          </p:nvPr>
        </p:nvSpPr>
        <p:spPr bwMode="auto">
          <a:xfrm>
            <a:off x="1238135" y="5513869"/>
            <a:ext cx="4705185" cy="218586"/>
          </a:xfrm>
          <a:prstGeom prst="rect">
            <a:avLst/>
          </a:prstGeom>
        </p:spPr>
        <p:txBody>
          <a:bodyPr wrap="square" anchor="ctr" anchorCtr="0">
            <a:noAutofit/>
          </a:bodyPr>
          <a:lstStyle>
            <a:lvl1pPr>
              <a:defRPr sz="2000">
                <a:solidFill>
                  <a:schemeClr val="bg1"/>
                </a:solidFill>
              </a:defRPr>
            </a:lvl1pPr>
          </a:lstStyle>
          <a:p>
            <a:pPr lvl="0">
              <a:defRPr/>
            </a:pPr>
            <a:r>
              <a:rPr lang="de-DE"/>
              <a:t>Agendapunkt </a:t>
            </a:r>
            <a:endParaRPr/>
          </a:p>
        </p:txBody>
      </p:sp>
      <p:sp>
        <p:nvSpPr>
          <p:cNvPr id="1434683791" name="Textplatzhalter 6"/>
          <p:cNvSpPr>
            <a:spLocks noGrp="1"/>
          </p:cNvSpPr>
          <p:nvPr>
            <p:ph type="body" sz="quarter" idx="18" hasCustomPrompt="1"/>
          </p:nvPr>
        </p:nvSpPr>
        <p:spPr bwMode="auto">
          <a:xfrm>
            <a:off x="808394" y="5513869"/>
            <a:ext cx="331288" cy="218586"/>
          </a:xfrm>
          <a:prstGeom prst="rect">
            <a:avLst/>
          </a:prstGeom>
        </p:spPr>
        <p:txBody>
          <a:bodyPr wrap="none" rIns="0" anchor="ctr" anchorCtr="0">
            <a:noAutofit/>
          </a:bodyPr>
          <a:lstStyle>
            <a:lvl1pPr>
              <a:defRPr sz="2000" b="1">
                <a:solidFill>
                  <a:schemeClr val="bg1"/>
                </a:solidFill>
              </a:defRPr>
            </a:lvl1pPr>
          </a:lstStyle>
          <a:p>
            <a:pPr lvl="0">
              <a:defRPr/>
            </a:pPr>
            <a:r>
              <a:rPr lang="de-DE"/>
              <a:t>05 </a:t>
            </a:r>
            <a:endParaRPr/>
          </a:p>
        </p:txBody>
      </p:sp>
      <p:sp>
        <p:nvSpPr>
          <p:cNvPr id="584525135" name="Textplatzhalter 6"/>
          <p:cNvSpPr>
            <a:spLocks noGrp="1"/>
          </p:cNvSpPr>
          <p:nvPr>
            <p:ph type="body" sz="quarter" idx="19" hasCustomPrompt="1"/>
          </p:nvPr>
        </p:nvSpPr>
        <p:spPr bwMode="auto">
          <a:xfrm>
            <a:off x="1238135" y="4583419"/>
            <a:ext cx="4703050" cy="218586"/>
          </a:xfrm>
          <a:prstGeom prst="rect">
            <a:avLst/>
          </a:prstGeom>
        </p:spPr>
        <p:txBody>
          <a:bodyPr wrap="square" anchor="ctr" anchorCtr="0">
            <a:noAutofit/>
          </a:bodyPr>
          <a:lstStyle>
            <a:lvl1pPr>
              <a:defRPr sz="2000">
                <a:solidFill>
                  <a:schemeClr val="bg1"/>
                </a:solidFill>
              </a:defRPr>
            </a:lvl1pPr>
          </a:lstStyle>
          <a:p>
            <a:pPr lvl="0">
              <a:defRPr/>
            </a:pPr>
            <a:r>
              <a:rPr lang="de-DE"/>
              <a:t>Agendapunkt </a:t>
            </a:r>
            <a:endParaRPr/>
          </a:p>
        </p:txBody>
      </p:sp>
      <p:sp>
        <p:nvSpPr>
          <p:cNvPr id="1860791672" name="Textplatzhalter 6"/>
          <p:cNvSpPr>
            <a:spLocks noGrp="1"/>
          </p:cNvSpPr>
          <p:nvPr>
            <p:ph type="body" sz="quarter" idx="20" hasCustomPrompt="1"/>
          </p:nvPr>
        </p:nvSpPr>
        <p:spPr bwMode="auto">
          <a:xfrm>
            <a:off x="808394" y="4583419"/>
            <a:ext cx="331288" cy="218586"/>
          </a:xfrm>
          <a:prstGeom prst="rect">
            <a:avLst/>
          </a:prstGeom>
        </p:spPr>
        <p:txBody>
          <a:bodyPr wrap="none" rIns="0" anchor="ctr" anchorCtr="0">
            <a:noAutofit/>
          </a:bodyPr>
          <a:lstStyle>
            <a:lvl1pPr>
              <a:defRPr sz="2000" b="1">
                <a:solidFill>
                  <a:schemeClr val="bg1"/>
                </a:solidFill>
              </a:defRPr>
            </a:lvl1pPr>
          </a:lstStyle>
          <a:p>
            <a:pPr lvl="0">
              <a:defRPr/>
            </a:pPr>
            <a:r>
              <a:rPr lang="de-DE"/>
              <a:t>03 </a:t>
            </a:r>
            <a:endParaRPr/>
          </a:p>
        </p:txBody>
      </p:sp>
      <p:sp>
        <p:nvSpPr>
          <p:cNvPr id="409198511" name="Textplatzhalter 6"/>
          <p:cNvSpPr>
            <a:spLocks noGrp="1"/>
          </p:cNvSpPr>
          <p:nvPr>
            <p:ph type="body" sz="quarter" idx="21" hasCustomPrompt="1"/>
          </p:nvPr>
        </p:nvSpPr>
        <p:spPr bwMode="auto">
          <a:xfrm>
            <a:off x="1238135" y="5048644"/>
            <a:ext cx="4705185" cy="218586"/>
          </a:xfrm>
          <a:prstGeom prst="rect">
            <a:avLst/>
          </a:prstGeom>
        </p:spPr>
        <p:txBody>
          <a:bodyPr wrap="square" anchor="ctr" anchorCtr="0">
            <a:noAutofit/>
          </a:bodyPr>
          <a:lstStyle>
            <a:lvl1pPr>
              <a:defRPr sz="2000">
                <a:solidFill>
                  <a:schemeClr val="bg1"/>
                </a:solidFill>
              </a:defRPr>
            </a:lvl1pPr>
          </a:lstStyle>
          <a:p>
            <a:pPr lvl="0">
              <a:defRPr/>
            </a:pPr>
            <a:r>
              <a:rPr lang="de-DE"/>
              <a:t>Agendapunkt </a:t>
            </a:r>
            <a:endParaRPr/>
          </a:p>
        </p:txBody>
      </p:sp>
      <p:sp>
        <p:nvSpPr>
          <p:cNvPr id="1203941033" name="Textplatzhalter 6"/>
          <p:cNvSpPr>
            <a:spLocks noGrp="1"/>
          </p:cNvSpPr>
          <p:nvPr>
            <p:ph type="body" sz="quarter" idx="22" hasCustomPrompt="1"/>
          </p:nvPr>
        </p:nvSpPr>
        <p:spPr bwMode="auto">
          <a:xfrm>
            <a:off x="808394" y="5048644"/>
            <a:ext cx="331288" cy="218586"/>
          </a:xfrm>
          <a:prstGeom prst="rect">
            <a:avLst/>
          </a:prstGeom>
        </p:spPr>
        <p:txBody>
          <a:bodyPr wrap="none" rIns="0" anchor="ctr" anchorCtr="0">
            <a:noAutofit/>
          </a:bodyPr>
          <a:lstStyle>
            <a:lvl1pPr>
              <a:defRPr sz="2000" b="1">
                <a:solidFill>
                  <a:schemeClr val="bg1"/>
                </a:solidFill>
              </a:defRPr>
            </a:lvl1pPr>
          </a:lstStyle>
          <a:p>
            <a:pPr lvl="0">
              <a:defRPr/>
            </a:pPr>
            <a:r>
              <a:rPr lang="de-DE"/>
              <a:t>04 </a:t>
            </a:r>
            <a:endParaRPr/>
          </a:p>
        </p:txBody>
      </p:sp>
      <p:sp>
        <p:nvSpPr>
          <p:cNvPr id="1734233822" name="Textplatzhalter 6"/>
          <p:cNvSpPr>
            <a:spLocks noGrp="1"/>
          </p:cNvSpPr>
          <p:nvPr>
            <p:ph type="body" sz="quarter" idx="23" hasCustomPrompt="1"/>
          </p:nvPr>
        </p:nvSpPr>
        <p:spPr bwMode="auto">
          <a:xfrm>
            <a:off x="1238135" y="5979092"/>
            <a:ext cx="4705185" cy="218586"/>
          </a:xfrm>
          <a:prstGeom prst="rect">
            <a:avLst/>
          </a:prstGeom>
        </p:spPr>
        <p:txBody>
          <a:bodyPr wrap="square" anchor="ctr" anchorCtr="0">
            <a:noAutofit/>
          </a:bodyPr>
          <a:lstStyle>
            <a:lvl1pPr>
              <a:defRPr sz="2000">
                <a:solidFill>
                  <a:schemeClr val="bg1"/>
                </a:solidFill>
              </a:defRPr>
            </a:lvl1pPr>
          </a:lstStyle>
          <a:p>
            <a:pPr lvl="0">
              <a:defRPr/>
            </a:pPr>
            <a:r>
              <a:rPr lang="de-DE"/>
              <a:t>Agendapunkt </a:t>
            </a:r>
            <a:endParaRPr/>
          </a:p>
        </p:txBody>
      </p:sp>
      <p:sp>
        <p:nvSpPr>
          <p:cNvPr id="627275641" name="Textplatzhalter 6"/>
          <p:cNvSpPr>
            <a:spLocks noGrp="1"/>
          </p:cNvSpPr>
          <p:nvPr>
            <p:ph type="body" sz="quarter" idx="24" hasCustomPrompt="1"/>
          </p:nvPr>
        </p:nvSpPr>
        <p:spPr bwMode="auto">
          <a:xfrm>
            <a:off x="808394" y="5979092"/>
            <a:ext cx="331288" cy="218586"/>
          </a:xfrm>
          <a:prstGeom prst="rect">
            <a:avLst/>
          </a:prstGeom>
        </p:spPr>
        <p:txBody>
          <a:bodyPr wrap="none" rIns="0" anchor="ctr" anchorCtr="0">
            <a:noAutofit/>
          </a:bodyPr>
          <a:lstStyle>
            <a:lvl1pPr>
              <a:defRPr sz="2000" b="1">
                <a:solidFill>
                  <a:schemeClr val="bg1"/>
                </a:solidFill>
              </a:defRPr>
            </a:lvl1pPr>
          </a:lstStyle>
          <a:p>
            <a:pPr lvl="0">
              <a:defRPr/>
            </a:pPr>
            <a:r>
              <a:rPr lang="de-DE"/>
              <a:t>06 </a:t>
            </a:r>
            <a:endParaRPr/>
          </a:p>
        </p:txBody>
      </p:sp>
      <p:sp>
        <p:nvSpPr>
          <p:cNvPr id="57056496" name="Freihandform: Form 5"/>
          <p:cNvSpPr/>
          <p:nvPr userDrawn="1"/>
        </p:nvSpPr>
        <p:spPr bwMode="auto">
          <a:xfrm>
            <a:off x="10056423" y="301112"/>
            <a:ext cx="1618914" cy="618075"/>
          </a:xfrm>
          <a:custGeom>
            <a:avLst/>
            <a:gdLst>
              <a:gd name="connsiteX0" fmla="*/ 0 w 1456912"/>
              <a:gd name="connsiteY0" fmla="*/ 51854 h 556225"/>
              <a:gd name="connsiteX1" fmla="*/ 28188 w 1456912"/>
              <a:gd name="connsiteY1" fmla="*/ 23666 h 556225"/>
              <a:gd name="connsiteX2" fmla="*/ 28188 w 1456912"/>
              <a:gd name="connsiteY2" fmla="*/ 535557 h 556225"/>
              <a:gd name="connsiteX3" fmla="*/ 0 w 1456912"/>
              <a:gd name="connsiteY3" fmla="*/ 535557 h 556225"/>
              <a:gd name="connsiteX4" fmla="*/ 0 w 1456912"/>
              <a:gd name="connsiteY4" fmla="*/ 51854 h 556225"/>
              <a:gd name="connsiteX5" fmla="*/ 84564 w 1456912"/>
              <a:gd name="connsiteY5" fmla="*/ 28188 h 556225"/>
              <a:gd name="connsiteX6" fmla="*/ 422811 w 1456912"/>
              <a:gd name="connsiteY6" fmla="*/ 28188 h 556225"/>
              <a:gd name="connsiteX7" fmla="*/ 422811 w 1456912"/>
              <a:gd name="connsiteY7" fmla="*/ 0 h 556225"/>
              <a:gd name="connsiteX8" fmla="*/ 56376 w 1456912"/>
              <a:gd name="connsiteY8" fmla="*/ 0 h 556225"/>
              <a:gd name="connsiteX9" fmla="*/ 56376 w 1456912"/>
              <a:gd name="connsiteY9" fmla="*/ 338244 h 556225"/>
              <a:gd name="connsiteX10" fmla="*/ 367711 w 1456912"/>
              <a:gd name="connsiteY10" fmla="*/ 338244 h 556225"/>
              <a:gd name="connsiteX11" fmla="*/ 367711 w 1456912"/>
              <a:gd name="connsiteY11" fmla="*/ 310062 h 556225"/>
              <a:gd name="connsiteX12" fmla="*/ 84564 w 1456912"/>
              <a:gd name="connsiteY12" fmla="*/ 310062 h 556225"/>
              <a:gd name="connsiteX13" fmla="*/ 84564 w 1456912"/>
              <a:gd name="connsiteY13" fmla="*/ 28188 h 556225"/>
              <a:gd name="connsiteX14" fmla="*/ 410152 w 1456912"/>
              <a:gd name="connsiteY14" fmla="*/ 253686 h 556225"/>
              <a:gd name="connsiteX15" fmla="*/ 140937 w 1456912"/>
              <a:gd name="connsiteY15" fmla="*/ 253686 h 556225"/>
              <a:gd name="connsiteX16" fmla="*/ 140937 w 1456912"/>
              <a:gd name="connsiteY16" fmla="*/ 140940 h 556225"/>
              <a:gd name="connsiteX17" fmla="*/ 371171 w 1456912"/>
              <a:gd name="connsiteY17" fmla="*/ 140940 h 556225"/>
              <a:gd name="connsiteX18" fmla="*/ 399359 w 1456912"/>
              <a:gd name="connsiteY18" fmla="*/ 112752 h 556225"/>
              <a:gd name="connsiteX19" fmla="*/ 140937 w 1456912"/>
              <a:gd name="connsiteY19" fmla="*/ 112752 h 556225"/>
              <a:gd name="connsiteX20" fmla="*/ 140937 w 1456912"/>
              <a:gd name="connsiteY20" fmla="*/ 84564 h 556225"/>
              <a:gd name="connsiteX21" fmla="*/ 422811 w 1456912"/>
              <a:gd name="connsiteY21" fmla="*/ 84564 h 556225"/>
              <a:gd name="connsiteX22" fmla="*/ 422811 w 1456912"/>
              <a:gd name="connsiteY22" fmla="*/ 56376 h 556225"/>
              <a:gd name="connsiteX23" fmla="*/ 112749 w 1456912"/>
              <a:gd name="connsiteY23" fmla="*/ 56376 h 556225"/>
              <a:gd name="connsiteX24" fmla="*/ 112749 w 1456912"/>
              <a:gd name="connsiteY24" fmla="*/ 281874 h 556225"/>
              <a:gd name="connsiteX25" fmla="*/ 382334 w 1456912"/>
              <a:gd name="connsiteY25" fmla="*/ 281874 h 556225"/>
              <a:gd name="connsiteX26" fmla="*/ 410152 w 1456912"/>
              <a:gd name="connsiteY26" fmla="*/ 253686 h 556225"/>
              <a:gd name="connsiteX27" fmla="*/ 56376 w 1456912"/>
              <a:gd name="connsiteY27" fmla="*/ 535557 h 556225"/>
              <a:gd name="connsiteX28" fmla="*/ 84564 w 1456912"/>
              <a:gd name="connsiteY28" fmla="*/ 535557 h 556225"/>
              <a:gd name="connsiteX29" fmla="*/ 84564 w 1456912"/>
              <a:gd name="connsiteY29" fmla="*/ 394620 h 556225"/>
              <a:gd name="connsiteX30" fmla="*/ 112752 w 1456912"/>
              <a:gd name="connsiteY30" fmla="*/ 394620 h 556225"/>
              <a:gd name="connsiteX31" fmla="*/ 112752 w 1456912"/>
              <a:gd name="connsiteY31" fmla="*/ 511890 h 556225"/>
              <a:gd name="connsiteX32" fmla="*/ 140940 w 1456912"/>
              <a:gd name="connsiteY32" fmla="*/ 483705 h 556225"/>
              <a:gd name="connsiteX33" fmla="*/ 140940 w 1456912"/>
              <a:gd name="connsiteY33" fmla="*/ 394620 h 556225"/>
              <a:gd name="connsiteX34" fmla="*/ 367714 w 1456912"/>
              <a:gd name="connsiteY34" fmla="*/ 394620 h 556225"/>
              <a:gd name="connsiteX35" fmla="*/ 367714 w 1456912"/>
              <a:gd name="connsiteY35" fmla="*/ 366435 h 556225"/>
              <a:gd name="connsiteX36" fmla="*/ 56376 w 1456912"/>
              <a:gd name="connsiteY36" fmla="*/ 366435 h 556225"/>
              <a:gd name="connsiteX37" fmla="*/ 56376 w 1456912"/>
              <a:gd name="connsiteY37" fmla="*/ 535557 h 556225"/>
              <a:gd name="connsiteX38" fmla="*/ 1428724 w 1456912"/>
              <a:gd name="connsiteY38" fmla="*/ 0 h 556225"/>
              <a:gd name="connsiteX39" fmla="*/ 1428724 w 1456912"/>
              <a:gd name="connsiteY39" fmla="*/ 324156 h 556225"/>
              <a:gd name="connsiteX40" fmla="*/ 1316539 w 1456912"/>
              <a:gd name="connsiteY40" fmla="*/ 514089 h 556225"/>
              <a:gd name="connsiteX41" fmla="*/ 1315903 w 1456912"/>
              <a:gd name="connsiteY41" fmla="*/ 513258 h 556225"/>
              <a:gd name="connsiteX42" fmla="*/ 1400536 w 1456912"/>
              <a:gd name="connsiteY42" fmla="*/ 351869 h 556225"/>
              <a:gd name="connsiteX43" fmla="*/ 1400536 w 1456912"/>
              <a:gd name="connsiteY43" fmla="*/ 3 h 556225"/>
              <a:gd name="connsiteX44" fmla="*/ 1372348 w 1456912"/>
              <a:gd name="connsiteY44" fmla="*/ 3 h 556225"/>
              <a:gd name="connsiteX45" fmla="*/ 1372348 w 1456912"/>
              <a:gd name="connsiteY45" fmla="*/ 351400 h 556225"/>
              <a:gd name="connsiteX46" fmla="*/ 1189132 w 1456912"/>
              <a:gd name="connsiteY46" fmla="*/ 528510 h 556225"/>
              <a:gd name="connsiteX47" fmla="*/ 1005916 w 1456912"/>
              <a:gd name="connsiteY47" fmla="*/ 351400 h 556225"/>
              <a:gd name="connsiteX48" fmla="*/ 1005916 w 1456912"/>
              <a:gd name="connsiteY48" fmla="*/ 23666 h 556225"/>
              <a:gd name="connsiteX49" fmla="*/ 977728 w 1456912"/>
              <a:gd name="connsiteY49" fmla="*/ 51854 h 556225"/>
              <a:gd name="connsiteX50" fmla="*/ 977728 w 1456912"/>
              <a:gd name="connsiteY50" fmla="*/ 351869 h 556225"/>
              <a:gd name="connsiteX51" fmla="*/ 1189132 w 1456912"/>
              <a:gd name="connsiteY51" fmla="*/ 556226 h 556225"/>
              <a:gd name="connsiteX52" fmla="*/ 1217320 w 1456912"/>
              <a:gd name="connsiteY52" fmla="*/ 556226 h 556225"/>
              <a:gd name="connsiteX53" fmla="*/ 1456912 w 1456912"/>
              <a:gd name="connsiteY53" fmla="*/ 324566 h 556225"/>
              <a:gd name="connsiteX54" fmla="*/ 1456912 w 1456912"/>
              <a:gd name="connsiteY54" fmla="*/ 0 h 556225"/>
              <a:gd name="connsiteX55" fmla="*/ 1428724 w 1456912"/>
              <a:gd name="connsiteY55" fmla="*/ 0 h 556225"/>
              <a:gd name="connsiteX56" fmla="*/ 1189132 w 1456912"/>
              <a:gd name="connsiteY56" fmla="*/ 500322 h 556225"/>
              <a:gd name="connsiteX57" fmla="*/ 1344160 w 1456912"/>
              <a:gd name="connsiteY57" fmla="*/ 351400 h 556225"/>
              <a:gd name="connsiteX58" fmla="*/ 1344160 w 1456912"/>
              <a:gd name="connsiteY58" fmla="*/ 351400 h 556225"/>
              <a:gd name="connsiteX59" fmla="*/ 1344160 w 1456912"/>
              <a:gd name="connsiteY59" fmla="*/ 23666 h 556225"/>
              <a:gd name="connsiteX60" fmla="*/ 1315972 w 1456912"/>
              <a:gd name="connsiteY60" fmla="*/ 51854 h 556225"/>
              <a:gd name="connsiteX61" fmla="*/ 1315972 w 1456912"/>
              <a:gd name="connsiteY61" fmla="*/ 324153 h 556225"/>
              <a:gd name="connsiteX62" fmla="*/ 1217317 w 1456912"/>
              <a:gd name="connsiteY62" fmla="*/ 415761 h 556225"/>
              <a:gd name="connsiteX63" fmla="*/ 1118662 w 1456912"/>
              <a:gd name="connsiteY63" fmla="*/ 324153 h 556225"/>
              <a:gd name="connsiteX64" fmla="*/ 1118662 w 1456912"/>
              <a:gd name="connsiteY64" fmla="*/ 3 h 556225"/>
              <a:gd name="connsiteX65" fmla="*/ 1090474 w 1456912"/>
              <a:gd name="connsiteY65" fmla="*/ 3 h 556225"/>
              <a:gd name="connsiteX66" fmla="*/ 1090474 w 1456912"/>
              <a:gd name="connsiteY66" fmla="*/ 324156 h 556225"/>
              <a:gd name="connsiteX67" fmla="*/ 1217317 w 1456912"/>
              <a:gd name="connsiteY67" fmla="*/ 443951 h 556225"/>
              <a:gd name="connsiteX68" fmla="*/ 1304349 w 1456912"/>
              <a:gd name="connsiteY68" fmla="*/ 404889 h 556225"/>
              <a:gd name="connsiteX69" fmla="*/ 1304982 w 1456912"/>
              <a:gd name="connsiteY69" fmla="*/ 405720 h 556225"/>
              <a:gd name="connsiteX70" fmla="*/ 1189129 w 1456912"/>
              <a:gd name="connsiteY70" fmla="*/ 472139 h 556225"/>
              <a:gd name="connsiteX71" fmla="*/ 1062303 w 1456912"/>
              <a:gd name="connsiteY71" fmla="*/ 352344 h 556225"/>
              <a:gd name="connsiteX72" fmla="*/ 1062286 w 1456912"/>
              <a:gd name="connsiteY72" fmla="*/ 352344 h 556225"/>
              <a:gd name="connsiteX73" fmla="*/ 1062286 w 1456912"/>
              <a:gd name="connsiteY73" fmla="*/ 3 h 556225"/>
              <a:gd name="connsiteX74" fmla="*/ 1034098 w 1456912"/>
              <a:gd name="connsiteY74" fmla="*/ 3 h 556225"/>
              <a:gd name="connsiteX75" fmla="*/ 1034098 w 1456912"/>
              <a:gd name="connsiteY75" fmla="*/ 352341 h 556225"/>
              <a:gd name="connsiteX76" fmla="*/ 1034113 w 1456912"/>
              <a:gd name="connsiteY76" fmla="*/ 352341 h 556225"/>
              <a:gd name="connsiteX77" fmla="*/ 1189132 w 1456912"/>
              <a:gd name="connsiteY77" fmla="*/ 500322 h 556225"/>
              <a:gd name="connsiteX78" fmla="*/ 562774 w 1456912"/>
              <a:gd name="connsiteY78" fmla="*/ 366435 h 556225"/>
              <a:gd name="connsiteX79" fmla="*/ 491494 w 1456912"/>
              <a:gd name="connsiteY79" fmla="*/ 535557 h 556225"/>
              <a:gd name="connsiteX80" fmla="*/ 519684 w 1456912"/>
              <a:gd name="connsiteY80" fmla="*/ 535554 h 556225"/>
              <a:gd name="connsiteX81" fmla="*/ 519682 w 1456912"/>
              <a:gd name="connsiteY81" fmla="*/ 535557 h 556225"/>
              <a:gd name="connsiteX82" fmla="*/ 519684 w 1456912"/>
              <a:gd name="connsiteY82" fmla="*/ 535557 h 556225"/>
              <a:gd name="connsiteX83" fmla="*/ 555322 w 1456912"/>
              <a:gd name="connsiteY83" fmla="*/ 450996 h 556225"/>
              <a:gd name="connsiteX84" fmla="*/ 794138 w 1456912"/>
              <a:gd name="connsiteY84" fmla="*/ 450996 h 556225"/>
              <a:gd name="connsiteX85" fmla="*/ 829744 w 1456912"/>
              <a:gd name="connsiteY85" fmla="*/ 535557 h 556225"/>
              <a:gd name="connsiteX86" fmla="*/ 857932 w 1456912"/>
              <a:gd name="connsiteY86" fmla="*/ 535557 h 556225"/>
              <a:gd name="connsiteX87" fmla="*/ 810457 w 1456912"/>
              <a:gd name="connsiteY87" fmla="*/ 422808 h 556225"/>
              <a:gd name="connsiteX88" fmla="*/ 567200 w 1456912"/>
              <a:gd name="connsiteY88" fmla="*/ 422808 h 556225"/>
              <a:gd name="connsiteX89" fmla="*/ 579078 w 1456912"/>
              <a:gd name="connsiteY89" fmla="*/ 394620 h 556225"/>
              <a:gd name="connsiteX90" fmla="*/ 826776 w 1456912"/>
              <a:gd name="connsiteY90" fmla="*/ 394620 h 556225"/>
              <a:gd name="connsiteX91" fmla="*/ 886120 w 1456912"/>
              <a:gd name="connsiteY91" fmla="*/ 535557 h 556225"/>
              <a:gd name="connsiteX92" fmla="*/ 914308 w 1456912"/>
              <a:gd name="connsiteY92" fmla="*/ 535557 h 556225"/>
              <a:gd name="connsiteX93" fmla="*/ 843097 w 1456912"/>
              <a:gd name="connsiteY93" fmla="*/ 366435 h 556225"/>
              <a:gd name="connsiteX94" fmla="*/ 562774 w 1456912"/>
              <a:gd name="connsiteY94" fmla="*/ 366435 h 556225"/>
              <a:gd name="connsiteX95" fmla="*/ 604248 w 1456912"/>
              <a:gd name="connsiteY95" fmla="*/ 0 h 556225"/>
              <a:gd name="connsiteX96" fmla="*/ 397091 w 1456912"/>
              <a:gd name="connsiteY96" fmla="*/ 491374 h 556225"/>
              <a:gd name="connsiteX97" fmla="*/ 415032 w 1456912"/>
              <a:gd name="connsiteY97" fmla="*/ 515732 h 556225"/>
              <a:gd name="connsiteX98" fmla="*/ 632437 w 1456912"/>
              <a:gd name="connsiteY98" fmla="*/ 0 h 556225"/>
              <a:gd name="connsiteX99" fmla="*/ 604248 w 1456912"/>
              <a:gd name="connsiteY99" fmla="*/ 0 h 556225"/>
              <a:gd name="connsiteX100" fmla="*/ 716998 w 1456912"/>
              <a:gd name="connsiteY100" fmla="*/ 3 h 556225"/>
              <a:gd name="connsiteX101" fmla="*/ 934130 w 1456912"/>
              <a:gd name="connsiteY101" fmla="*/ 515735 h 556225"/>
              <a:gd name="connsiteX102" fmla="*/ 952028 w 1456912"/>
              <a:gd name="connsiteY102" fmla="*/ 491377 h 556225"/>
              <a:gd name="connsiteX103" fmla="*/ 745186 w 1456912"/>
              <a:gd name="connsiteY103" fmla="*/ 3 h 556225"/>
              <a:gd name="connsiteX104" fmla="*/ 716998 w 1456912"/>
              <a:gd name="connsiteY104" fmla="*/ 3 h 556225"/>
              <a:gd name="connsiteX105" fmla="*/ 546409 w 1456912"/>
              <a:gd name="connsiteY105" fmla="*/ 338247 h 556225"/>
              <a:gd name="connsiteX106" fmla="*/ 463042 w 1456912"/>
              <a:gd name="connsiteY106" fmla="*/ 535557 h 556225"/>
              <a:gd name="connsiteX107" fmla="*/ 434854 w 1456912"/>
              <a:gd name="connsiteY107" fmla="*/ 535557 h 556225"/>
              <a:gd name="connsiteX108" fmla="*/ 646528 w 1456912"/>
              <a:gd name="connsiteY108" fmla="*/ 33467 h 556225"/>
              <a:gd name="connsiteX109" fmla="*/ 762988 w 1456912"/>
              <a:gd name="connsiteY109" fmla="*/ 310059 h 556225"/>
              <a:gd name="connsiteX110" fmla="*/ 791176 w 1456912"/>
              <a:gd name="connsiteY110" fmla="*/ 310059 h 556225"/>
              <a:gd name="connsiteX111" fmla="*/ 660624 w 1456912"/>
              <a:gd name="connsiteY111" fmla="*/ 3 h 556225"/>
              <a:gd name="connsiteX112" fmla="*/ 688812 w 1456912"/>
              <a:gd name="connsiteY112" fmla="*/ 3 h 556225"/>
              <a:gd name="connsiteX113" fmla="*/ 831231 w 1456912"/>
              <a:gd name="connsiteY113" fmla="*/ 338247 h 556225"/>
              <a:gd name="connsiteX114" fmla="*/ 546409 w 1456912"/>
              <a:gd name="connsiteY114" fmla="*/ 338247 h 556225"/>
              <a:gd name="connsiteX115" fmla="*/ 674788 w 1456912"/>
              <a:gd name="connsiteY115" fmla="*/ 167531 h 556225"/>
              <a:gd name="connsiteX116" fmla="*/ 614721 w 1456912"/>
              <a:gd name="connsiteY116" fmla="*/ 310062 h 556225"/>
              <a:gd name="connsiteX117" fmla="*/ 734800 w 1456912"/>
              <a:gd name="connsiteY117" fmla="*/ 310062 h 556225"/>
              <a:gd name="connsiteX118" fmla="*/ 674788 w 1456912"/>
              <a:gd name="connsiteY118" fmla="*/ 167531 h 556225"/>
              <a:gd name="connsiteX119" fmla="*/ 558275 w 1456912"/>
              <a:gd name="connsiteY119" fmla="*/ 310062 h 556225"/>
              <a:gd name="connsiteX120" fmla="*/ 586535 w 1456912"/>
              <a:gd name="connsiteY120" fmla="*/ 310062 h 556225"/>
              <a:gd name="connsiteX121" fmla="*/ 660703 w 1456912"/>
              <a:gd name="connsiteY121" fmla="*/ 134072 h 556225"/>
              <a:gd name="connsiteX122" fmla="*/ 646588 w 1456912"/>
              <a:gd name="connsiteY122" fmla="*/ 100553 h 556225"/>
              <a:gd name="connsiteX123" fmla="*/ 558275 w 1456912"/>
              <a:gd name="connsiteY123" fmla="*/ 310062 h 55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456912" h="556225" extrusionOk="0">
                <a:moveTo>
                  <a:pt x="0" y="51854"/>
                </a:moveTo>
                <a:lnTo>
                  <a:pt x="28188" y="23666"/>
                </a:lnTo>
                <a:lnTo>
                  <a:pt x="28188" y="535557"/>
                </a:lnTo>
                <a:lnTo>
                  <a:pt x="0" y="535557"/>
                </a:lnTo>
                <a:lnTo>
                  <a:pt x="0" y="51854"/>
                </a:lnTo>
                <a:close/>
                <a:moveTo>
                  <a:pt x="84564" y="28188"/>
                </a:moveTo>
                <a:lnTo>
                  <a:pt x="422811" y="28188"/>
                </a:lnTo>
                <a:lnTo>
                  <a:pt x="422811" y="0"/>
                </a:lnTo>
                <a:lnTo>
                  <a:pt x="56376" y="0"/>
                </a:lnTo>
                <a:lnTo>
                  <a:pt x="56376" y="338244"/>
                </a:lnTo>
                <a:lnTo>
                  <a:pt x="367711" y="338244"/>
                </a:lnTo>
                <a:lnTo>
                  <a:pt x="367711" y="310062"/>
                </a:lnTo>
                <a:lnTo>
                  <a:pt x="84564" y="310062"/>
                </a:lnTo>
                <a:lnTo>
                  <a:pt x="84564" y="28188"/>
                </a:lnTo>
                <a:close/>
                <a:moveTo>
                  <a:pt x="410152" y="253686"/>
                </a:moveTo>
                <a:lnTo>
                  <a:pt x="140937" y="253686"/>
                </a:lnTo>
                <a:lnTo>
                  <a:pt x="140937" y="140940"/>
                </a:lnTo>
                <a:lnTo>
                  <a:pt x="371171" y="140940"/>
                </a:lnTo>
                <a:lnTo>
                  <a:pt x="399359" y="112752"/>
                </a:lnTo>
                <a:lnTo>
                  <a:pt x="140937" y="112752"/>
                </a:lnTo>
                <a:lnTo>
                  <a:pt x="140937" y="84564"/>
                </a:lnTo>
                <a:lnTo>
                  <a:pt x="422811" y="84564"/>
                </a:lnTo>
                <a:lnTo>
                  <a:pt x="422811" y="56376"/>
                </a:lnTo>
                <a:lnTo>
                  <a:pt x="112749" y="56376"/>
                </a:lnTo>
                <a:lnTo>
                  <a:pt x="112749" y="281874"/>
                </a:lnTo>
                <a:lnTo>
                  <a:pt x="382334" y="281874"/>
                </a:lnTo>
                <a:lnTo>
                  <a:pt x="410152" y="253686"/>
                </a:lnTo>
                <a:close/>
                <a:moveTo>
                  <a:pt x="56376" y="535557"/>
                </a:moveTo>
                <a:lnTo>
                  <a:pt x="84564" y="535557"/>
                </a:lnTo>
                <a:lnTo>
                  <a:pt x="84564" y="394620"/>
                </a:lnTo>
                <a:lnTo>
                  <a:pt x="112752" y="394620"/>
                </a:lnTo>
                <a:lnTo>
                  <a:pt x="112752" y="511890"/>
                </a:lnTo>
                <a:lnTo>
                  <a:pt x="140940" y="483705"/>
                </a:lnTo>
                <a:lnTo>
                  <a:pt x="140940" y="394620"/>
                </a:lnTo>
                <a:lnTo>
                  <a:pt x="367714" y="394620"/>
                </a:lnTo>
                <a:lnTo>
                  <a:pt x="367714" y="366435"/>
                </a:lnTo>
                <a:lnTo>
                  <a:pt x="56376" y="366435"/>
                </a:lnTo>
                <a:lnTo>
                  <a:pt x="56376" y="535557"/>
                </a:lnTo>
                <a:close/>
                <a:moveTo>
                  <a:pt x="1428724" y="0"/>
                </a:moveTo>
                <a:lnTo>
                  <a:pt x="1428724" y="324156"/>
                </a:lnTo>
                <a:cubicBezTo>
                  <a:pt x="1428724" y="399584"/>
                  <a:pt x="1395069" y="464387"/>
                  <a:pt x="1316539" y="514089"/>
                </a:cubicBezTo>
                <a:lnTo>
                  <a:pt x="1315903" y="513258"/>
                </a:lnTo>
                <a:cubicBezTo>
                  <a:pt x="1367503" y="472336"/>
                  <a:pt x="1400536" y="419773"/>
                  <a:pt x="1400536" y="351869"/>
                </a:cubicBezTo>
                <a:lnTo>
                  <a:pt x="1400536" y="3"/>
                </a:lnTo>
                <a:lnTo>
                  <a:pt x="1372348" y="3"/>
                </a:lnTo>
                <a:lnTo>
                  <a:pt x="1372348" y="351400"/>
                </a:lnTo>
                <a:cubicBezTo>
                  <a:pt x="1372348" y="452590"/>
                  <a:pt x="1290318" y="528510"/>
                  <a:pt x="1189132" y="528510"/>
                </a:cubicBezTo>
                <a:cubicBezTo>
                  <a:pt x="1087946" y="528510"/>
                  <a:pt x="1005916" y="452587"/>
                  <a:pt x="1005916" y="351400"/>
                </a:cubicBezTo>
                <a:lnTo>
                  <a:pt x="1005916" y="23666"/>
                </a:lnTo>
                <a:lnTo>
                  <a:pt x="977728" y="51854"/>
                </a:lnTo>
                <a:lnTo>
                  <a:pt x="977728" y="351869"/>
                </a:lnTo>
                <a:cubicBezTo>
                  <a:pt x="977728" y="468625"/>
                  <a:pt x="1072376" y="556226"/>
                  <a:pt x="1189132" y="556226"/>
                </a:cubicBezTo>
                <a:cubicBezTo>
                  <a:pt x="1191834" y="556226"/>
                  <a:pt x="1217320" y="556226"/>
                  <a:pt x="1217320" y="556226"/>
                </a:cubicBezTo>
                <a:cubicBezTo>
                  <a:pt x="1332291" y="556226"/>
                  <a:pt x="1456912" y="471321"/>
                  <a:pt x="1456912" y="324566"/>
                </a:cubicBezTo>
                <a:cubicBezTo>
                  <a:pt x="1456912" y="324428"/>
                  <a:pt x="1456912" y="0"/>
                  <a:pt x="1456912" y="0"/>
                </a:cubicBezTo>
                <a:lnTo>
                  <a:pt x="1428724" y="0"/>
                </a:lnTo>
                <a:close/>
                <a:moveTo>
                  <a:pt x="1189132" y="500322"/>
                </a:moveTo>
                <a:cubicBezTo>
                  <a:pt x="1274706" y="500322"/>
                  <a:pt x="1344082" y="436948"/>
                  <a:pt x="1344160" y="351400"/>
                </a:cubicBezTo>
                <a:lnTo>
                  <a:pt x="1344160" y="351400"/>
                </a:lnTo>
                <a:lnTo>
                  <a:pt x="1344160" y="23666"/>
                </a:lnTo>
                <a:lnTo>
                  <a:pt x="1315972" y="51854"/>
                </a:lnTo>
                <a:lnTo>
                  <a:pt x="1315972" y="324153"/>
                </a:lnTo>
                <a:cubicBezTo>
                  <a:pt x="1315972" y="378637"/>
                  <a:pt x="1271801" y="415761"/>
                  <a:pt x="1217317" y="415761"/>
                </a:cubicBezTo>
                <a:cubicBezTo>
                  <a:pt x="1162833" y="415761"/>
                  <a:pt x="1118662" y="378637"/>
                  <a:pt x="1118662" y="324153"/>
                </a:cubicBezTo>
                <a:lnTo>
                  <a:pt x="1118662" y="3"/>
                </a:lnTo>
                <a:lnTo>
                  <a:pt x="1090474" y="3"/>
                </a:lnTo>
                <a:lnTo>
                  <a:pt x="1090474" y="324156"/>
                </a:lnTo>
                <a:cubicBezTo>
                  <a:pt x="1090474" y="394209"/>
                  <a:pt x="1147264" y="443951"/>
                  <a:pt x="1217317" y="443951"/>
                </a:cubicBezTo>
                <a:cubicBezTo>
                  <a:pt x="1245962" y="443951"/>
                  <a:pt x="1280732" y="429800"/>
                  <a:pt x="1304349" y="404889"/>
                </a:cubicBezTo>
                <a:lnTo>
                  <a:pt x="1304982" y="405720"/>
                </a:lnTo>
                <a:cubicBezTo>
                  <a:pt x="1282838" y="446784"/>
                  <a:pt x="1241907" y="472139"/>
                  <a:pt x="1189129" y="472139"/>
                </a:cubicBezTo>
                <a:cubicBezTo>
                  <a:pt x="1119507" y="472139"/>
                  <a:pt x="1062992" y="421734"/>
                  <a:pt x="1062303" y="352344"/>
                </a:cubicBezTo>
                <a:lnTo>
                  <a:pt x="1062286" y="352344"/>
                </a:lnTo>
                <a:lnTo>
                  <a:pt x="1062286" y="3"/>
                </a:lnTo>
                <a:lnTo>
                  <a:pt x="1034098" y="3"/>
                </a:lnTo>
                <a:lnTo>
                  <a:pt x="1034098" y="352341"/>
                </a:lnTo>
                <a:lnTo>
                  <a:pt x="1034113" y="352341"/>
                </a:lnTo>
                <a:cubicBezTo>
                  <a:pt x="1034703" y="437411"/>
                  <a:pt x="1103877" y="500322"/>
                  <a:pt x="1189132" y="500322"/>
                </a:cubicBezTo>
                <a:close/>
                <a:moveTo>
                  <a:pt x="562774" y="366435"/>
                </a:moveTo>
                <a:lnTo>
                  <a:pt x="491494" y="535557"/>
                </a:lnTo>
                <a:lnTo>
                  <a:pt x="519684" y="535554"/>
                </a:lnTo>
                <a:lnTo>
                  <a:pt x="519682" y="535557"/>
                </a:lnTo>
                <a:lnTo>
                  <a:pt x="519684" y="535557"/>
                </a:lnTo>
                <a:lnTo>
                  <a:pt x="555322" y="450996"/>
                </a:lnTo>
                <a:lnTo>
                  <a:pt x="794138" y="450996"/>
                </a:lnTo>
                <a:lnTo>
                  <a:pt x="829744" y="535557"/>
                </a:lnTo>
                <a:lnTo>
                  <a:pt x="857932" y="535557"/>
                </a:lnTo>
                <a:lnTo>
                  <a:pt x="810457" y="422808"/>
                </a:lnTo>
                <a:lnTo>
                  <a:pt x="567200" y="422808"/>
                </a:lnTo>
                <a:lnTo>
                  <a:pt x="579078" y="394620"/>
                </a:lnTo>
                <a:lnTo>
                  <a:pt x="826776" y="394620"/>
                </a:lnTo>
                <a:lnTo>
                  <a:pt x="886120" y="535557"/>
                </a:lnTo>
                <a:lnTo>
                  <a:pt x="914308" y="535557"/>
                </a:lnTo>
                <a:lnTo>
                  <a:pt x="843097" y="366435"/>
                </a:lnTo>
                <a:lnTo>
                  <a:pt x="562774" y="366435"/>
                </a:lnTo>
                <a:close/>
                <a:moveTo>
                  <a:pt x="604248" y="0"/>
                </a:moveTo>
                <a:lnTo>
                  <a:pt x="397091" y="491374"/>
                </a:lnTo>
                <a:lnTo>
                  <a:pt x="415032" y="515732"/>
                </a:lnTo>
                <a:lnTo>
                  <a:pt x="632437" y="0"/>
                </a:lnTo>
                <a:lnTo>
                  <a:pt x="604248" y="0"/>
                </a:lnTo>
                <a:close/>
                <a:moveTo>
                  <a:pt x="716998" y="3"/>
                </a:moveTo>
                <a:lnTo>
                  <a:pt x="934130" y="515735"/>
                </a:lnTo>
                <a:lnTo>
                  <a:pt x="952028" y="491377"/>
                </a:lnTo>
                <a:lnTo>
                  <a:pt x="745186" y="3"/>
                </a:lnTo>
                <a:lnTo>
                  <a:pt x="716998" y="3"/>
                </a:lnTo>
                <a:close/>
                <a:moveTo>
                  <a:pt x="546409" y="338247"/>
                </a:moveTo>
                <a:lnTo>
                  <a:pt x="463042" y="535557"/>
                </a:lnTo>
                <a:lnTo>
                  <a:pt x="434854" y="535557"/>
                </a:lnTo>
                <a:lnTo>
                  <a:pt x="646528" y="33467"/>
                </a:lnTo>
                <a:lnTo>
                  <a:pt x="762988" y="310059"/>
                </a:lnTo>
                <a:lnTo>
                  <a:pt x="791176" y="310059"/>
                </a:lnTo>
                <a:lnTo>
                  <a:pt x="660624" y="3"/>
                </a:lnTo>
                <a:lnTo>
                  <a:pt x="688812" y="3"/>
                </a:lnTo>
                <a:lnTo>
                  <a:pt x="831231" y="338247"/>
                </a:lnTo>
                <a:lnTo>
                  <a:pt x="546409" y="338247"/>
                </a:lnTo>
                <a:close/>
                <a:moveTo>
                  <a:pt x="674788" y="167531"/>
                </a:moveTo>
                <a:lnTo>
                  <a:pt x="614721" y="310062"/>
                </a:lnTo>
                <a:lnTo>
                  <a:pt x="734800" y="310062"/>
                </a:lnTo>
                <a:lnTo>
                  <a:pt x="674788" y="167531"/>
                </a:lnTo>
                <a:close/>
                <a:moveTo>
                  <a:pt x="558275" y="310062"/>
                </a:moveTo>
                <a:lnTo>
                  <a:pt x="586535" y="310062"/>
                </a:lnTo>
                <a:lnTo>
                  <a:pt x="660703" y="134072"/>
                </a:lnTo>
                <a:lnTo>
                  <a:pt x="646588" y="100553"/>
                </a:lnTo>
                <a:lnTo>
                  <a:pt x="558275" y="310062"/>
                </a:lnTo>
                <a:close/>
              </a:path>
            </a:pathLst>
          </a:custGeom>
          <a:solidFill>
            <a:srgbClr val="003366"/>
          </a:solidFill>
          <a:ln w="2892" cap="flat">
            <a:noFill/>
            <a:prstDash val="solid"/>
            <a:miter/>
          </a:ln>
        </p:spPr>
        <p:txBody>
          <a:bodyPr rtlCol="0" anchor="ctr"/>
          <a:lstStyle/>
          <a:p>
            <a:pPr>
              <a:defRPr/>
            </a:pPr>
            <a:endParaRPr lang="de-DE">
              <a:solidFill>
                <a:srgbClr val="FFFFFF"/>
              </a:solidFill>
              <a:latin typeface="Arial"/>
              <a:cs typeface="Arial"/>
            </a:endParaRPr>
          </a:p>
        </p:txBody>
      </p:sp>
      <p:sp>
        <p:nvSpPr>
          <p:cNvPr id="2081208539" name="Textplatzhalter 42"/>
          <p:cNvSpPr>
            <a:spLocks noGrp="1"/>
          </p:cNvSpPr>
          <p:nvPr>
            <p:ph type="body" sz="quarter" idx="25" hasCustomPrompt="1"/>
          </p:nvPr>
        </p:nvSpPr>
        <p:spPr bwMode="auto">
          <a:xfrm>
            <a:off x="820800" y="2538097"/>
            <a:ext cx="5115561" cy="523081"/>
          </a:xfrm>
          <a:prstGeom prst="rect">
            <a:avLst/>
          </a:prstGeom>
        </p:spPr>
        <p:txBody>
          <a:bodyPr anchor="t" anchorCtr="0">
            <a:noAutofit/>
          </a:bodyPr>
          <a:lstStyle>
            <a:lvl1pPr>
              <a:defRPr sz="3600" b="1">
                <a:solidFill>
                  <a:schemeClr val="bg1"/>
                </a:solidFill>
                <a:latin typeface="FAUSans Office Bold"/>
                <a:cs typeface="FAUSans Office Bold"/>
              </a:defRPr>
            </a:lvl1pPr>
            <a:lvl5pPr>
              <a:defRPr/>
            </a:lvl5pPr>
          </a:lstStyle>
          <a:p>
            <a:pPr lvl="0">
              <a:defRPr/>
            </a:pPr>
            <a:r>
              <a:rPr lang="de-DE"/>
              <a:t>Agenda</a:t>
            </a:r>
            <a:endParaRPr/>
          </a:p>
        </p:txBody>
      </p:sp>
      <p:sp>
        <p:nvSpPr>
          <p:cNvPr id="1928998500" name="Textplatzhalter 6"/>
          <p:cNvSpPr>
            <a:spLocks noGrp="1"/>
          </p:cNvSpPr>
          <p:nvPr>
            <p:ph type="body" sz="quarter" idx="26" hasCustomPrompt="1"/>
          </p:nvPr>
        </p:nvSpPr>
        <p:spPr bwMode="auto">
          <a:xfrm>
            <a:off x="1238135" y="3652969"/>
            <a:ext cx="4705185" cy="218586"/>
          </a:xfrm>
          <a:prstGeom prst="rect">
            <a:avLst/>
          </a:prstGeom>
        </p:spPr>
        <p:txBody>
          <a:bodyPr wrap="square" anchor="ctr" anchorCtr="0">
            <a:noAutofit/>
          </a:bodyPr>
          <a:lstStyle>
            <a:lvl1pPr>
              <a:defRPr sz="2000">
                <a:solidFill>
                  <a:schemeClr val="bg1"/>
                </a:solidFill>
              </a:defRPr>
            </a:lvl1pPr>
          </a:lstStyle>
          <a:p>
            <a:pPr lvl="0">
              <a:defRPr/>
            </a:pPr>
            <a:r>
              <a:rPr lang="de-DE"/>
              <a:t>Agendapunkt</a:t>
            </a:r>
            <a:endParaRPr/>
          </a:p>
        </p:txBody>
      </p:sp>
      <p:sp>
        <p:nvSpPr>
          <p:cNvPr id="294901801" name="Textplatzhalter 6"/>
          <p:cNvSpPr>
            <a:spLocks noGrp="1"/>
          </p:cNvSpPr>
          <p:nvPr>
            <p:ph type="body" sz="quarter" idx="27" hasCustomPrompt="1"/>
          </p:nvPr>
        </p:nvSpPr>
        <p:spPr bwMode="auto">
          <a:xfrm>
            <a:off x="808394" y="3652969"/>
            <a:ext cx="331288" cy="218586"/>
          </a:xfrm>
          <a:prstGeom prst="rect">
            <a:avLst/>
          </a:prstGeom>
        </p:spPr>
        <p:txBody>
          <a:bodyPr wrap="none" rIns="0" anchor="ctr" anchorCtr="0">
            <a:noAutofit/>
          </a:bodyPr>
          <a:lstStyle>
            <a:lvl1pPr>
              <a:defRPr sz="2000" b="1">
                <a:solidFill>
                  <a:schemeClr val="bg1"/>
                </a:solidFill>
              </a:defRPr>
            </a:lvl1pPr>
          </a:lstStyle>
          <a:p>
            <a:pPr lvl="0">
              <a:defRPr/>
            </a:pPr>
            <a:r>
              <a:rPr lang="de-DE"/>
              <a:t>01 </a:t>
            </a:r>
            <a:endParaRPr/>
          </a:p>
        </p:txBody>
      </p:sp>
      <p:sp>
        <p:nvSpPr>
          <p:cNvPr id="747524330" name="Textplatzhalter 6"/>
          <p:cNvSpPr>
            <a:spLocks noGrp="1"/>
          </p:cNvSpPr>
          <p:nvPr>
            <p:ph type="body" sz="quarter" idx="28" hasCustomPrompt="1"/>
          </p:nvPr>
        </p:nvSpPr>
        <p:spPr bwMode="auto">
          <a:xfrm>
            <a:off x="6973129" y="4118195"/>
            <a:ext cx="4705185" cy="218586"/>
          </a:xfrm>
          <a:prstGeom prst="rect">
            <a:avLst/>
          </a:prstGeom>
        </p:spPr>
        <p:txBody>
          <a:bodyPr wrap="square" anchor="ctr" anchorCtr="0">
            <a:noAutofit/>
          </a:bodyPr>
          <a:lstStyle>
            <a:lvl1pPr>
              <a:defRPr sz="2000">
                <a:solidFill>
                  <a:schemeClr val="bg1"/>
                </a:solidFill>
              </a:defRPr>
            </a:lvl1pPr>
          </a:lstStyle>
          <a:p>
            <a:pPr lvl="0">
              <a:defRPr/>
            </a:pPr>
            <a:r>
              <a:rPr lang="de-DE"/>
              <a:t>Agendapunkt</a:t>
            </a:r>
            <a:endParaRPr/>
          </a:p>
        </p:txBody>
      </p:sp>
      <p:sp>
        <p:nvSpPr>
          <p:cNvPr id="1347583109" name="Textplatzhalter 6"/>
          <p:cNvSpPr>
            <a:spLocks noGrp="1"/>
          </p:cNvSpPr>
          <p:nvPr>
            <p:ph type="body" sz="quarter" idx="29" hasCustomPrompt="1"/>
          </p:nvPr>
        </p:nvSpPr>
        <p:spPr bwMode="auto">
          <a:xfrm>
            <a:off x="6543387" y="4118195"/>
            <a:ext cx="331288" cy="218586"/>
          </a:xfrm>
          <a:prstGeom prst="rect">
            <a:avLst/>
          </a:prstGeom>
        </p:spPr>
        <p:txBody>
          <a:bodyPr wrap="none" rIns="0" anchor="ctr" anchorCtr="0">
            <a:noAutofit/>
          </a:bodyPr>
          <a:lstStyle>
            <a:lvl1pPr>
              <a:defRPr sz="2000" b="1">
                <a:solidFill>
                  <a:schemeClr val="bg1"/>
                </a:solidFill>
              </a:defRPr>
            </a:lvl1pPr>
          </a:lstStyle>
          <a:p>
            <a:pPr lvl="0">
              <a:defRPr/>
            </a:pPr>
            <a:r>
              <a:rPr lang="de-DE"/>
              <a:t>08 </a:t>
            </a:r>
            <a:endParaRPr/>
          </a:p>
        </p:txBody>
      </p:sp>
      <p:sp>
        <p:nvSpPr>
          <p:cNvPr id="921496863" name="Textplatzhalter 6"/>
          <p:cNvSpPr>
            <a:spLocks noGrp="1"/>
          </p:cNvSpPr>
          <p:nvPr>
            <p:ph type="body" sz="quarter" idx="30" hasCustomPrompt="1"/>
          </p:nvPr>
        </p:nvSpPr>
        <p:spPr bwMode="auto">
          <a:xfrm>
            <a:off x="6973129" y="5513870"/>
            <a:ext cx="4705185" cy="218586"/>
          </a:xfrm>
          <a:prstGeom prst="rect">
            <a:avLst/>
          </a:prstGeom>
        </p:spPr>
        <p:txBody>
          <a:bodyPr wrap="square" anchor="ctr" anchorCtr="0">
            <a:noAutofit/>
          </a:bodyPr>
          <a:lstStyle>
            <a:lvl1pPr>
              <a:defRPr sz="2000">
                <a:solidFill>
                  <a:schemeClr val="bg1"/>
                </a:solidFill>
              </a:defRPr>
            </a:lvl1pPr>
          </a:lstStyle>
          <a:p>
            <a:pPr lvl="0">
              <a:defRPr/>
            </a:pPr>
            <a:r>
              <a:rPr lang="de-DE"/>
              <a:t>Agendapunkt </a:t>
            </a:r>
            <a:endParaRPr/>
          </a:p>
        </p:txBody>
      </p:sp>
      <p:sp>
        <p:nvSpPr>
          <p:cNvPr id="1096722737" name="Textplatzhalter 6"/>
          <p:cNvSpPr>
            <a:spLocks noGrp="1"/>
          </p:cNvSpPr>
          <p:nvPr>
            <p:ph type="body" sz="quarter" idx="31" hasCustomPrompt="1"/>
          </p:nvPr>
        </p:nvSpPr>
        <p:spPr bwMode="auto">
          <a:xfrm>
            <a:off x="6543387" y="5513870"/>
            <a:ext cx="331288" cy="218586"/>
          </a:xfrm>
          <a:prstGeom prst="rect">
            <a:avLst/>
          </a:prstGeom>
        </p:spPr>
        <p:txBody>
          <a:bodyPr wrap="none" rIns="0" anchor="ctr" anchorCtr="0">
            <a:noAutofit/>
          </a:bodyPr>
          <a:lstStyle>
            <a:lvl1pPr>
              <a:defRPr sz="2000" b="1">
                <a:solidFill>
                  <a:schemeClr val="bg1"/>
                </a:solidFill>
              </a:defRPr>
            </a:lvl1pPr>
          </a:lstStyle>
          <a:p>
            <a:pPr lvl="0">
              <a:defRPr/>
            </a:pPr>
            <a:r>
              <a:rPr lang="de-DE"/>
              <a:t>11 </a:t>
            </a:r>
            <a:endParaRPr/>
          </a:p>
        </p:txBody>
      </p:sp>
      <p:sp>
        <p:nvSpPr>
          <p:cNvPr id="963895498" name="Textplatzhalter 6"/>
          <p:cNvSpPr>
            <a:spLocks noGrp="1"/>
          </p:cNvSpPr>
          <p:nvPr>
            <p:ph type="body" sz="quarter" idx="32" hasCustomPrompt="1"/>
          </p:nvPr>
        </p:nvSpPr>
        <p:spPr bwMode="auto">
          <a:xfrm>
            <a:off x="6973129" y="4583420"/>
            <a:ext cx="4703050" cy="218586"/>
          </a:xfrm>
          <a:prstGeom prst="rect">
            <a:avLst/>
          </a:prstGeom>
        </p:spPr>
        <p:txBody>
          <a:bodyPr wrap="square" anchor="ctr" anchorCtr="0">
            <a:noAutofit/>
          </a:bodyPr>
          <a:lstStyle>
            <a:lvl1pPr>
              <a:defRPr sz="2000">
                <a:solidFill>
                  <a:schemeClr val="bg1"/>
                </a:solidFill>
              </a:defRPr>
            </a:lvl1pPr>
          </a:lstStyle>
          <a:p>
            <a:pPr lvl="0">
              <a:defRPr/>
            </a:pPr>
            <a:r>
              <a:rPr lang="de-DE"/>
              <a:t>Agendapunkt </a:t>
            </a:r>
            <a:endParaRPr/>
          </a:p>
        </p:txBody>
      </p:sp>
      <p:sp>
        <p:nvSpPr>
          <p:cNvPr id="817045016" name="Textplatzhalter 6"/>
          <p:cNvSpPr>
            <a:spLocks noGrp="1"/>
          </p:cNvSpPr>
          <p:nvPr>
            <p:ph type="body" sz="quarter" idx="33" hasCustomPrompt="1"/>
          </p:nvPr>
        </p:nvSpPr>
        <p:spPr bwMode="auto">
          <a:xfrm>
            <a:off x="6543387" y="4583420"/>
            <a:ext cx="331288" cy="218586"/>
          </a:xfrm>
          <a:prstGeom prst="rect">
            <a:avLst/>
          </a:prstGeom>
        </p:spPr>
        <p:txBody>
          <a:bodyPr wrap="none" rIns="0" anchor="ctr" anchorCtr="0">
            <a:noAutofit/>
          </a:bodyPr>
          <a:lstStyle>
            <a:lvl1pPr>
              <a:defRPr sz="2000" b="1">
                <a:solidFill>
                  <a:schemeClr val="bg1"/>
                </a:solidFill>
              </a:defRPr>
            </a:lvl1pPr>
          </a:lstStyle>
          <a:p>
            <a:pPr lvl="0">
              <a:defRPr/>
            </a:pPr>
            <a:r>
              <a:rPr lang="de-DE"/>
              <a:t>09 </a:t>
            </a:r>
            <a:endParaRPr/>
          </a:p>
        </p:txBody>
      </p:sp>
      <p:sp>
        <p:nvSpPr>
          <p:cNvPr id="598095362" name="Textplatzhalter 6"/>
          <p:cNvSpPr>
            <a:spLocks noGrp="1"/>
          </p:cNvSpPr>
          <p:nvPr>
            <p:ph type="body" sz="quarter" idx="34" hasCustomPrompt="1"/>
          </p:nvPr>
        </p:nvSpPr>
        <p:spPr bwMode="auto">
          <a:xfrm>
            <a:off x="6973129" y="5048645"/>
            <a:ext cx="4705185" cy="218586"/>
          </a:xfrm>
          <a:prstGeom prst="rect">
            <a:avLst/>
          </a:prstGeom>
        </p:spPr>
        <p:txBody>
          <a:bodyPr wrap="square" anchor="ctr" anchorCtr="0">
            <a:noAutofit/>
          </a:bodyPr>
          <a:lstStyle>
            <a:lvl1pPr>
              <a:defRPr sz="2000">
                <a:solidFill>
                  <a:schemeClr val="bg1"/>
                </a:solidFill>
              </a:defRPr>
            </a:lvl1pPr>
          </a:lstStyle>
          <a:p>
            <a:pPr lvl="0">
              <a:defRPr/>
            </a:pPr>
            <a:r>
              <a:rPr lang="de-DE"/>
              <a:t>Agendapunkt </a:t>
            </a:r>
            <a:endParaRPr/>
          </a:p>
        </p:txBody>
      </p:sp>
      <p:sp>
        <p:nvSpPr>
          <p:cNvPr id="1639379393" name="Textplatzhalter 6"/>
          <p:cNvSpPr>
            <a:spLocks noGrp="1"/>
          </p:cNvSpPr>
          <p:nvPr>
            <p:ph type="body" sz="quarter" idx="35" hasCustomPrompt="1"/>
          </p:nvPr>
        </p:nvSpPr>
        <p:spPr bwMode="auto">
          <a:xfrm>
            <a:off x="6543387" y="5048645"/>
            <a:ext cx="331288" cy="218586"/>
          </a:xfrm>
          <a:prstGeom prst="rect">
            <a:avLst/>
          </a:prstGeom>
        </p:spPr>
        <p:txBody>
          <a:bodyPr wrap="none" rIns="0" anchor="ctr" anchorCtr="0">
            <a:noAutofit/>
          </a:bodyPr>
          <a:lstStyle>
            <a:lvl1pPr>
              <a:defRPr sz="2000" b="1">
                <a:solidFill>
                  <a:schemeClr val="bg1"/>
                </a:solidFill>
              </a:defRPr>
            </a:lvl1pPr>
          </a:lstStyle>
          <a:p>
            <a:pPr lvl="0">
              <a:defRPr/>
            </a:pPr>
            <a:r>
              <a:rPr lang="de-DE"/>
              <a:t>10 </a:t>
            </a:r>
            <a:endParaRPr/>
          </a:p>
        </p:txBody>
      </p:sp>
      <p:sp>
        <p:nvSpPr>
          <p:cNvPr id="71719711" name="Textplatzhalter 6"/>
          <p:cNvSpPr>
            <a:spLocks noGrp="1"/>
          </p:cNvSpPr>
          <p:nvPr>
            <p:ph type="body" sz="quarter" idx="36" hasCustomPrompt="1"/>
          </p:nvPr>
        </p:nvSpPr>
        <p:spPr bwMode="auto">
          <a:xfrm>
            <a:off x="6973129" y="5979093"/>
            <a:ext cx="4705185" cy="218586"/>
          </a:xfrm>
          <a:prstGeom prst="rect">
            <a:avLst/>
          </a:prstGeom>
        </p:spPr>
        <p:txBody>
          <a:bodyPr wrap="square" anchor="ctr" anchorCtr="0">
            <a:noAutofit/>
          </a:bodyPr>
          <a:lstStyle>
            <a:lvl1pPr>
              <a:defRPr sz="2000">
                <a:solidFill>
                  <a:schemeClr val="bg1"/>
                </a:solidFill>
              </a:defRPr>
            </a:lvl1pPr>
          </a:lstStyle>
          <a:p>
            <a:pPr lvl="0">
              <a:defRPr/>
            </a:pPr>
            <a:r>
              <a:rPr lang="de-DE"/>
              <a:t>Agendapunkt </a:t>
            </a:r>
            <a:endParaRPr/>
          </a:p>
        </p:txBody>
      </p:sp>
      <p:sp>
        <p:nvSpPr>
          <p:cNvPr id="599662734" name="Textplatzhalter 6"/>
          <p:cNvSpPr>
            <a:spLocks noGrp="1"/>
          </p:cNvSpPr>
          <p:nvPr>
            <p:ph type="body" sz="quarter" idx="37" hasCustomPrompt="1"/>
          </p:nvPr>
        </p:nvSpPr>
        <p:spPr bwMode="auto">
          <a:xfrm>
            <a:off x="6543387" y="5979093"/>
            <a:ext cx="331288" cy="218586"/>
          </a:xfrm>
          <a:prstGeom prst="rect">
            <a:avLst/>
          </a:prstGeom>
        </p:spPr>
        <p:txBody>
          <a:bodyPr wrap="none" rIns="0" anchor="ctr" anchorCtr="0">
            <a:noAutofit/>
          </a:bodyPr>
          <a:lstStyle>
            <a:lvl1pPr>
              <a:defRPr sz="2000" b="1">
                <a:solidFill>
                  <a:schemeClr val="bg1"/>
                </a:solidFill>
              </a:defRPr>
            </a:lvl1pPr>
          </a:lstStyle>
          <a:p>
            <a:pPr lvl="0">
              <a:defRPr/>
            </a:pPr>
            <a:r>
              <a:rPr lang="de-DE"/>
              <a:t>12 </a:t>
            </a:r>
            <a:endParaRPr/>
          </a:p>
        </p:txBody>
      </p:sp>
      <p:sp>
        <p:nvSpPr>
          <p:cNvPr id="594624169" name="Textplatzhalter 6"/>
          <p:cNvSpPr>
            <a:spLocks noGrp="1"/>
          </p:cNvSpPr>
          <p:nvPr>
            <p:ph type="body" sz="quarter" idx="38" hasCustomPrompt="1"/>
          </p:nvPr>
        </p:nvSpPr>
        <p:spPr bwMode="auto">
          <a:xfrm>
            <a:off x="6973129" y="3652970"/>
            <a:ext cx="4705185" cy="218586"/>
          </a:xfrm>
          <a:prstGeom prst="rect">
            <a:avLst/>
          </a:prstGeom>
        </p:spPr>
        <p:txBody>
          <a:bodyPr wrap="square" anchor="ctr" anchorCtr="0">
            <a:noAutofit/>
          </a:bodyPr>
          <a:lstStyle>
            <a:lvl1pPr>
              <a:defRPr sz="2000">
                <a:solidFill>
                  <a:schemeClr val="bg1"/>
                </a:solidFill>
              </a:defRPr>
            </a:lvl1pPr>
          </a:lstStyle>
          <a:p>
            <a:pPr lvl="0">
              <a:defRPr/>
            </a:pPr>
            <a:r>
              <a:rPr lang="de-DE"/>
              <a:t>Agendapunkt</a:t>
            </a:r>
            <a:endParaRPr/>
          </a:p>
        </p:txBody>
      </p:sp>
      <p:sp>
        <p:nvSpPr>
          <p:cNvPr id="737520748" name="Textplatzhalter 6"/>
          <p:cNvSpPr>
            <a:spLocks noGrp="1"/>
          </p:cNvSpPr>
          <p:nvPr>
            <p:ph type="body" sz="quarter" idx="39" hasCustomPrompt="1"/>
          </p:nvPr>
        </p:nvSpPr>
        <p:spPr bwMode="auto">
          <a:xfrm>
            <a:off x="6543387" y="3652970"/>
            <a:ext cx="331288" cy="218586"/>
          </a:xfrm>
          <a:prstGeom prst="rect">
            <a:avLst/>
          </a:prstGeom>
        </p:spPr>
        <p:txBody>
          <a:bodyPr wrap="none" rIns="0" anchor="ctr" anchorCtr="0">
            <a:noAutofit/>
          </a:bodyPr>
          <a:lstStyle>
            <a:lvl1pPr>
              <a:defRPr sz="2000" b="1">
                <a:solidFill>
                  <a:schemeClr val="bg1"/>
                </a:solidFill>
              </a:defRPr>
            </a:lvl1pPr>
          </a:lstStyle>
          <a:p>
            <a:pPr lvl="0">
              <a:defRPr/>
            </a:pPr>
            <a:r>
              <a:rPr lang="de-DE"/>
              <a:t>07 </a:t>
            </a:r>
            <a:endParaRPr/>
          </a:p>
        </p:txBody>
      </p:sp>
      <p:sp>
        <p:nvSpPr>
          <p:cNvPr id="15882062" name="Bildplatzhalter 5"/>
          <p:cNvSpPr>
            <a:spLocks noGrp="1"/>
          </p:cNvSpPr>
          <p:nvPr>
            <p:ph type="pic" sz="quarter" idx="14" hasCustomPrompt="1"/>
          </p:nvPr>
        </p:nvSpPr>
        <p:spPr bwMode="auto">
          <a:xfrm>
            <a:off x="8063832" y="300549"/>
            <a:ext cx="1620000" cy="619200"/>
          </a:xfrm>
          <a:prstGeom prst="rect">
            <a:avLst/>
          </a:prstGeom>
        </p:spPr>
        <p:txBody>
          <a:bodyPr/>
          <a:lstStyle>
            <a:lvl1pPr>
              <a:defRPr sz="800">
                <a:solidFill>
                  <a:schemeClr val="tx2"/>
                </a:solidFill>
              </a:defRPr>
            </a:lvl1pPr>
          </a:lstStyle>
          <a:p>
            <a:pPr>
              <a:defRPr/>
            </a:pPr>
            <a:r>
              <a:rPr lang="de-DE"/>
              <a:t>Optional einfügen</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Kapiteltrenner/Zitat">
    <p:bg>
      <p:bgPr>
        <a:solidFill>
          <a:schemeClr val="tx1"/>
        </a:solidFill>
        <a:effectLst/>
      </p:bgPr>
    </p:bg>
    <p:spTree>
      <p:nvGrpSpPr>
        <p:cNvPr id="1" name=""/>
        <p:cNvGrpSpPr/>
        <p:nvPr/>
      </p:nvGrpSpPr>
      <p:grpSpPr bwMode="auto">
        <a:xfrm>
          <a:off x="0" y="0"/>
          <a:ext cx="0" cy="0"/>
          <a:chOff x="0" y="0"/>
          <a:chExt cx="0" cy="0"/>
        </a:xfrm>
      </p:grpSpPr>
      <p:grpSp>
        <p:nvGrpSpPr>
          <p:cNvPr id="1515427679" name="Gruppieren 57"/>
          <p:cNvGrpSpPr/>
          <p:nvPr userDrawn="1"/>
        </p:nvGrpSpPr>
        <p:grpSpPr bwMode="auto">
          <a:xfrm>
            <a:off x="-390524" y="160153"/>
            <a:ext cx="333375" cy="136812"/>
            <a:chOff x="-133350" y="2711163"/>
            <a:chExt cx="333375" cy="136812"/>
          </a:xfrm>
        </p:grpSpPr>
        <p:cxnSp>
          <p:nvCxnSpPr>
            <p:cNvPr id="61" name="Gerader Verbinder 60"/>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62" name="Textfeld 61"/>
            <p:cNvSpPr txBox="1"/>
            <p:nvPr userDrawn="1"/>
          </p:nvSpPr>
          <p:spPr bwMode="auto">
            <a:xfrm>
              <a:off x="-63646"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08,70</a:t>
              </a:r>
              <a:endParaRPr/>
            </a:p>
          </p:txBody>
        </p:sp>
      </p:grpSp>
      <p:grpSp>
        <p:nvGrpSpPr>
          <p:cNvPr id="1266065939" name="Gruppieren 62"/>
          <p:cNvGrpSpPr/>
          <p:nvPr userDrawn="1"/>
        </p:nvGrpSpPr>
        <p:grpSpPr bwMode="auto">
          <a:xfrm>
            <a:off x="-390524" y="1131703"/>
            <a:ext cx="333375" cy="136812"/>
            <a:chOff x="-133350" y="2711163"/>
            <a:chExt cx="333375" cy="136812"/>
          </a:xfrm>
        </p:grpSpPr>
        <p:cxnSp>
          <p:nvCxnSpPr>
            <p:cNvPr id="64" name="Gerader Verbinder 63"/>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65" name="Textfeld 64"/>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06,00</a:t>
              </a:r>
              <a:endParaRPr/>
            </a:p>
          </p:txBody>
        </p:sp>
      </p:grpSp>
      <p:grpSp>
        <p:nvGrpSpPr>
          <p:cNvPr id="551661940" name="Gruppieren 65"/>
          <p:cNvGrpSpPr/>
          <p:nvPr userDrawn="1"/>
        </p:nvGrpSpPr>
        <p:grpSpPr bwMode="auto">
          <a:xfrm>
            <a:off x="-390524" y="1491963"/>
            <a:ext cx="333375" cy="136812"/>
            <a:chOff x="-133350" y="2711163"/>
            <a:chExt cx="333375" cy="136812"/>
          </a:xfrm>
        </p:grpSpPr>
        <p:cxnSp>
          <p:nvCxnSpPr>
            <p:cNvPr id="67" name="Gerader Verbinder 66"/>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68" name="Textfeld 67"/>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05,00</a:t>
              </a:r>
              <a:endParaRPr/>
            </a:p>
          </p:txBody>
        </p:sp>
      </p:grpSp>
      <p:grpSp>
        <p:nvGrpSpPr>
          <p:cNvPr id="24374607" name="Gruppieren 68"/>
          <p:cNvGrpSpPr/>
          <p:nvPr userDrawn="1"/>
        </p:nvGrpSpPr>
        <p:grpSpPr bwMode="auto">
          <a:xfrm>
            <a:off x="-390524" y="3292188"/>
            <a:ext cx="333375" cy="136812"/>
            <a:chOff x="-133350" y="2711163"/>
            <a:chExt cx="333375" cy="136812"/>
          </a:xfrm>
        </p:grpSpPr>
        <p:cxnSp>
          <p:nvCxnSpPr>
            <p:cNvPr id="70" name="Gerader Verbinder 69"/>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71" name="Textfeld 70"/>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00,00</a:t>
              </a:r>
              <a:endParaRPr/>
            </a:p>
          </p:txBody>
        </p:sp>
      </p:grpSp>
      <p:grpSp>
        <p:nvGrpSpPr>
          <p:cNvPr id="831825950" name="Gruppieren 71"/>
          <p:cNvGrpSpPr/>
          <p:nvPr userDrawn="1"/>
        </p:nvGrpSpPr>
        <p:grpSpPr bwMode="auto">
          <a:xfrm>
            <a:off x="-390524" y="6063963"/>
            <a:ext cx="333375" cy="136812"/>
            <a:chOff x="-133350" y="2711163"/>
            <a:chExt cx="333375" cy="136812"/>
          </a:xfrm>
        </p:grpSpPr>
        <p:cxnSp>
          <p:nvCxnSpPr>
            <p:cNvPr id="73" name="Gerader Verbinder 72"/>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74" name="Textfeld 73"/>
            <p:cNvSpPr txBox="1"/>
            <p:nvPr userDrawn="1"/>
          </p:nvSpPr>
          <p:spPr bwMode="auto">
            <a:xfrm>
              <a:off x="-63643"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07,70</a:t>
              </a:r>
              <a:endParaRPr/>
            </a:p>
          </p:txBody>
        </p:sp>
      </p:grpSp>
      <p:grpSp>
        <p:nvGrpSpPr>
          <p:cNvPr id="791558480" name="Gruppieren 74"/>
          <p:cNvGrpSpPr/>
          <p:nvPr userDrawn="1"/>
        </p:nvGrpSpPr>
        <p:grpSpPr bwMode="auto">
          <a:xfrm>
            <a:off x="-390524" y="6495763"/>
            <a:ext cx="333375" cy="136812"/>
            <a:chOff x="-133350" y="2711163"/>
            <a:chExt cx="333375" cy="136812"/>
          </a:xfrm>
        </p:grpSpPr>
        <p:cxnSp>
          <p:nvCxnSpPr>
            <p:cNvPr id="76" name="Gerader Verbinder 75"/>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77" name="Textfeld 76"/>
            <p:cNvSpPr txBox="1"/>
            <p:nvPr userDrawn="1"/>
          </p:nvSpPr>
          <p:spPr bwMode="auto">
            <a:xfrm>
              <a:off x="-63642"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08,90</a:t>
              </a:r>
              <a:endParaRPr/>
            </a:p>
          </p:txBody>
        </p:sp>
      </p:grpSp>
      <p:grpSp>
        <p:nvGrpSpPr>
          <p:cNvPr id="236390517" name="Gruppieren 77"/>
          <p:cNvGrpSpPr/>
          <p:nvPr userDrawn="1"/>
        </p:nvGrpSpPr>
        <p:grpSpPr bwMode="auto">
          <a:xfrm rot="16199998">
            <a:off x="289460" y="-291329"/>
            <a:ext cx="333375" cy="121194"/>
            <a:chOff x="-133350" y="2726781"/>
            <a:chExt cx="333375" cy="121194"/>
          </a:xfrm>
        </p:grpSpPr>
        <p:cxnSp>
          <p:nvCxnSpPr>
            <p:cNvPr id="79" name="Gerader Verbinder 78"/>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0" name="Textfeld 79"/>
            <p:cNvSpPr txBox="1"/>
            <p:nvPr userDrawn="1"/>
          </p:nvSpPr>
          <p:spPr bwMode="auto">
            <a:xfrm>
              <a:off x="-63646" y="2726781"/>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15,50</a:t>
              </a:r>
              <a:endParaRPr/>
            </a:p>
          </p:txBody>
        </p:sp>
      </p:grpSp>
      <p:grpSp>
        <p:nvGrpSpPr>
          <p:cNvPr id="423989553" name="Gruppieren 80"/>
          <p:cNvGrpSpPr/>
          <p:nvPr userDrawn="1"/>
        </p:nvGrpSpPr>
        <p:grpSpPr bwMode="auto">
          <a:xfrm rot="16199998">
            <a:off x="5760780" y="-291329"/>
            <a:ext cx="333375" cy="121190"/>
            <a:chOff x="-133350" y="2726785"/>
            <a:chExt cx="333375" cy="121190"/>
          </a:xfrm>
        </p:grpSpPr>
        <p:cxnSp>
          <p:nvCxnSpPr>
            <p:cNvPr id="82" name="Gerader Verbinder 81"/>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3" name="Textfeld 82"/>
            <p:cNvSpPr txBox="1"/>
            <p:nvPr userDrawn="1"/>
          </p:nvSpPr>
          <p:spPr bwMode="auto">
            <a:xfrm>
              <a:off x="-63642" y="2726785"/>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00,30</a:t>
              </a:r>
              <a:endParaRPr/>
            </a:p>
          </p:txBody>
        </p:sp>
      </p:grpSp>
      <p:grpSp>
        <p:nvGrpSpPr>
          <p:cNvPr id="586077164" name="Gruppieren 83"/>
          <p:cNvGrpSpPr/>
          <p:nvPr userDrawn="1"/>
        </p:nvGrpSpPr>
        <p:grpSpPr bwMode="auto">
          <a:xfrm>
            <a:off x="6203934" y="-397424"/>
            <a:ext cx="109292" cy="333375"/>
            <a:chOff x="6416681" y="-397424"/>
            <a:chExt cx="109292" cy="333375"/>
          </a:xfrm>
        </p:grpSpPr>
        <p:cxnSp>
          <p:nvCxnSpPr>
            <p:cNvPr id="85" name="Gerader Verbinder 84"/>
            <p:cNvCxnSpPr/>
            <p:nvPr userDrawn="1"/>
          </p:nvCxnSpPr>
          <p:spPr bwMode="auto">
            <a:xfrm rot="16199998">
              <a:off x="6249993" y="-230736"/>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6" name="Textfeld 85"/>
            <p:cNvSpPr txBox="1"/>
            <p:nvPr userDrawn="1"/>
          </p:nvSpPr>
          <p:spPr bwMode="auto">
            <a:xfrm rot="16199998">
              <a:off x="6382150" y="-277578"/>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00,30</a:t>
              </a:r>
              <a:endParaRPr/>
            </a:p>
          </p:txBody>
        </p:sp>
      </p:grpSp>
      <p:cxnSp>
        <p:nvCxnSpPr>
          <p:cNvPr id="735132565" name="Gerader Verbinder 86"/>
          <p:cNvCxnSpPr/>
          <p:nvPr userDrawn="1"/>
        </p:nvCxnSpPr>
        <p:spPr bwMode="auto">
          <a:xfrm rot="16199998">
            <a:off x="5929314" y="-230736"/>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145408206" name="Gruppieren 87"/>
          <p:cNvGrpSpPr/>
          <p:nvPr userDrawn="1"/>
        </p:nvGrpSpPr>
        <p:grpSpPr bwMode="auto">
          <a:xfrm rot="16199998">
            <a:off x="11455142" y="-291332"/>
            <a:ext cx="333375" cy="121186"/>
            <a:chOff x="-133350" y="2726789"/>
            <a:chExt cx="333375" cy="121186"/>
          </a:xfrm>
        </p:grpSpPr>
        <p:cxnSp>
          <p:nvCxnSpPr>
            <p:cNvPr id="89" name="Gerader Verbinder 88"/>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90" name="Textfeld 89"/>
            <p:cNvSpPr txBox="1"/>
            <p:nvPr userDrawn="1"/>
          </p:nvSpPr>
          <p:spPr bwMode="auto">
            <a:xfrm>
              <a:off x="-63639" y="2726789"/>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15,50</a:t>
              </a:r>
              <a:endParaRPr/>
            </a:p>
          </p:txBody>
        </p:sp>
      </p:grpSp>
      <p:pic>
        <p:nvPicPr>
          <p:cNvPr id="1612704494" name="Grafik 5"/>
          <p:cNvPicPr>
            <a:picLocks noChangeAspect="1"/>
          </p:cNvPicPr>
          <p:nvPr userDrawn="1"/>
        </p:nvPicPr>
        <p:blipFill rotWithShape="1">
          <a:blip r:embed="rId2"/>
          <a:srcRect l="14436" t="7312" r="18402" b="1277"/>
          <a:stretch/>
        </p:blipFill>
        <p:spPr bwMode="auto">
          <a:xfrm>
            <a:off x="0" y="-1"/>
            <a:ext cx="7560000" cy="6858000"/>
          </a:xfrm>
          <a:prstGeom prst="rect">
            <a:avLst/>
          </a:prstGeom>
        </p:spPr>
      </p:pic>
      <p:sp>
        <p:nvSpPr>
          <p:cNvPr id="1756707999" name="Rechteck 6"/>
          <p:cNvSpPr/>
          <p:nvPr userDrawn="1"/>
        </p:nvSpPr>
        <p:spPr bwMode="auto">
          <a:xfrm>
            <a:off x="6096000" y="4826000"/>
            <a:ext cx="6095208" cy="15906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479539474" name="Freihandform: Form 5"/>
          <p:cNvSpPr/>
          <p:nvPr userDrawn="1"/>
        </p:nvSpPr>
        <p:spPr bwMode="auto">
          <a:xfrm>
            <a:off x="10056423" y="301112"/>
            <a:ext cx="1618914" cy="618075"/>
          </a:xfrm>
          <a:custGeom>
            <a:avLst/>
            <a:gdLst>
              <a:gd name="connsiteX0" fmla="*/ 0 w 1456912"/>
              <a:gd name="connsiteY0" fmla="*/ 51854 h 556225"/>
              <a:gd name="connsiteX1" fmla="*/ 28188 w 1456912"/>
              <a:gd name="connsiteY1" fmla="*/ 23666 h 556225"/>
              <a:gd name="connsiteX2" fmla="*/ 28188 w 1456912"/>
              <a:gd name="connsiteY2" fmla="*/ 535557 h 556225"/>
              <a:gd name="connsiteX3" fmla="*/ 0 w 1456912"/>
              <a:gd name="connsiteY3" fmla="*/ 535557 h 556225"/>
              <a:gd name="connsiteX4" fmla="*/ 0 w 1456912"/>
              <a:gd name="connsiteY4" fmla="*/ 51854 h 556225"/>
              <a:gd name="connsiteX5" fmla="*/ 84564 w 1456912"/>
              <a:gd name="connsiteY5" fmla="*/ 28188 h 556225"/>
              <a:gd name="connsiteX6" fmla="*/ 422811 w 1456912"/>
              <a:gd name="connsiteY6" fmla="*/ 28188 h 556225"/>
              <a:gd name="connsiteX7" fmla="*/ 422811 w 1456912"/>
              <a:gd name="connsiteY7" fmla="*/ 0 h 556225"/>
              <a:gd name="connsiteX8" fmla="*/ 56376 w 1456912"/>
              <a:gd name="connsiteY8" fmla="*/ 0 h 556225"/>
              <a:gd name="connsiteX9" fmla="*/ 56376 w 1456912"/>
              <a:gd name="connsiteY9" fmla="*/ 338244 h 556225"/>
              <a:gd name="connsiteX10" fmla="*/ 367711 w 1456912"/>
              <a:gd name="connsiteY10" fmla="*/ 338244 h 556225"/>
              <a:gd name="connsiteX11" fmla="*/ 367711 w 1456912"/>
              <a:gd name="connsiteY11" fmla="*/ 310062 h 556225"/>
              <a:gd name="connsiteX12" fmla="*/ 84564 w 1456912"/>
              <a:gd name="connsiteY12" fmla="*/ 310062 h 556225"/>
              <a:gd name="connsiteX13" fmla="*/ 84564 w 1456912"/>
              <a:gd name="connsiteY13" fmla="*/ 28188 h 556225"/>
              <a:gd name="connsiteX14" fmla="*/ 410152 w 1456912"/>
              <a:gd name="connsiteY14" fmla="*/ 253686 h 556225"/>
              <a:gd name="connsiteX15" fmla="*/ 140937 w 1456912"/>
              <a:gd name="connsiteY15" fmla="*/ 253686 h 556225"/>
              <a:gd name="connsiteX16" fmla="*/ 140937 w 1456912"/>
              <a:gd name="connsiteY16" fmla="*/ 140940 h 556225"/>
              <a:gd name="connsiteX17" fmla="*/ 371171 w 1456912"/>
              <a:gd name="connsiteY17" fmla="*/ 140940 h 556225"/>
              <a:gd name="connsiteX18" fmla="*/ 399359 w 1456912"/>
              <a:gd name="connsiteY18" fmla="*/ 112752 h 556225"/>
              <a:gd name="connsiteX19" fmla="*/ 140937 w 1456912"/>
              <a:gd name="connsiteY19" fmla="*/ 112752 h 556225"/>
              <a:gd name="connsiteX20" fmla="*/ 140937 w 1456912"/>
              <a:gd name="connsiteY20" fmla="*/ 84564 h 556225"/>
              <a:gd name="connsiteX21" fmla="*/ 422811 w 1456912"/>
              <a:gd name="connsiteY21" fmla="*/ 84564 h 556225"/>
              <a:gd name="connsiteX22" fmla="*/ 422811 w 1456912"/>
              <a:gd name="connsiteY22" fmla="*/ 56376 h 556225"/>
              <a:gd name="connsiteX23" fmla="*/ 112749 w 1456912"/>
              <a:gd name="connsiteY23" fmla="*/ 56376 h 556225"/>
              <a:gd name="connsiteX24" fmla="*/ 112749 w 1456912"/>
              <a:gd name="connsiteY24" fmla="*/ 281874 h 556225"/>
              <a:gd name="connsiteX25" fmla="*/ 382334 w 1456912"/>
              <a:gd name="connsiteY25" fmla="*/ 281874 h 556225"/>
              <a:gd name="connsiteX26" fmla="*/ 410152 w 1456912"/>
              <a:gd name="connsiteY26" fmla="*/ 253686 h 556225"/>
              <a:gd name="connsiteX27" fmla="*/ 56376 w 1456912"/>
              <a:gd name="connsiteY27" fmla="*/ 535557 h 556225"/>
              <a:gd name="connsiteX28" fmla="*/ 84564 w 1456912"/>
              <a:gd name="connsiteY28" fmla="*/ 535557 h 556225"/>
              <a:gd name="connsiteX29" fmla="*/ 84564 w 1456912"/>
              <a:gd name="connsiteY29" fmla="*/ 394620 h 556225"/>
              <a:gd name="connsiteX30" fmla="*/ 112752 w 1456912"/>
              <a:gd name="connsiteY30" fmla="*/ 394620 h 556225"/>
              <a:gd name="connsiteX31" fmla="*/ 112752 w 1456912"/>
              <a:gd name="connsiteY31" fmla="*/ 511890 h 556225"/>
              <a:gd name="connsiteX32" fmla="*/ 140940 w 1456912"/>
              <a:gd name="connsiteY32" fmla="*/ 483705 h 556225"/>
              <a:gd name="connsiteX33" fmla="*/ 140940 w 1456912"/>
              <a:gd name="connsiteY33" fmla="*/ 394620 h 556225"/>
              <a:gd name="connsiteX34" fmla="*/ 367714 w 1456912"/>
              <a:gd name="connsiteY34" fmla="*/ 394620 h 556225"/>
              <a:gd name="connsiteX35" fmla="*/ 367714 w 1456912"/>
              <a:gd name="connsiteY35" fmla="*/ 366435 h 556225"/>
              <a:gd name="connsiteX36" fmla="*/ 56376 w 1456912"/>
              <a:gd name="connsiteY36" fmla="*/ 366435 h 556225"/>
              <a:gd name="connsiteX37" fmla="*/ 56376 w 1456912"/>
              <a:gd name="connsiteY37" fmla="*/ 535557 h 556225"/>
              <a:gd name="connsiteX38" fmla="*/ 1428724 w 1456912"/>
              <a:gd name="connsiteY38" fmla="*/ 0 h 556225"/>
              <a:gd name="connsiteX39" fmla="*/ 1428724 w 1456912"/>
              <a:gd name="connsiteY39" fmla="*/ 324156 h 556225"/>
              <a:gd name="connsiteX40" fmla="*/ 1316539 w 1456912"/>
              <a:gd name="connsiteY40" fmla="*/ 514089 h 556225"/>
              <a:gd name="connsiteX41" fmla="*/ 1315903 w 1456912"/>
              <a:gd name="connsiteY41" fmla="*/ 513258 h 556225"/>
              <a:gd name="connsiteX42" fmla="*/ 1400536 w 1456912"/>
              <a:gd name="connsiteY42" fmla="*/ 351869 h 556225"/>
              <a:gd name="connsiteX43" fmla="*/ 1400536 w 1456912"/>
              <a:gd name="connsiteY43" fmla="*/ 3 h 556225"/>
              <a:gd name="connsiteX44" fmla="*/ 1372348 w 1456912"/>
              <a:gd name="connsiteY44" fmla="*/ 3 h 556225"/>
              <a:gd name="connsiteX45" fmla="*/ 1372348 w 1456912"/>
              <a:gd name="connsiteY45" fmla="*/ 351400 h 556225"/>
              <a:gd name="connsiteX46" fmla="*/ 1189132 w 1456912"/>
              <a:gd name="connsiteY46" fmla="*/ 528510 h 556225"/>
              <a:gd name="connsiteX47" fmla="*/ 1005916 w 1456912"/>
              <a:gd name="connsiteY47" fmla="*/ 351400 h 556225"/>
              <a:gd name="connsiteX48" fmla="*/ 1005916 w 1456912"/>
              <a:gd name="connsiteY48" fmla="*/ 23666 h 556225"/>
              <a:gd name="connsiteX49" fmla="*/ 977728 w 1456912"/>
              <a:gd name="connsiteY49" fmla="*/ 51854 h 556225"/>
              <a:gd name="connsiteX50" fmla="*/ 977728 w 1456912"/>
              <a:gd name="connsiteY50" fmla="*/ 351869 h 556225"/>
              <a:gd name="connsiteX51" fmla="*/ 1189132 w 1456912"/>
              <a:gd name="connsiteY51" fmla="*/ 556226 h 556225"/>
              <a:gd name="connsiteX52" fmla="*/ 1217320 w 1456912"/>
              <a:gd name="connsiteY52" fmla="*/ 556226 h 556225"/>
              <a:gd name="connsiteX53" fmla="*/ 1456912 w 1456912"/>
              <a:gd name="connsiteY53" fmla="*/ 324566 h 556225"/>
              <a:gd name="connsiteX54" fmla="*/ 1456912 w 1456912"/>
              <a:gd name="connsiteY54" fmla="*/ 0 h 556225"/>
              <a:gd name="connsiteX55" fmla="*/ 1428724 w 1456912"/>
              <a:gd name="connsiteY55" fmla="*/ 0 h 556225"/>
              <a:gd name="connsiteX56" fmla="*/ 1189132 w 1456912"/>
              <a:gd name="connsiteY56" fmla="*/ 500322 h 556225"/>
              <a:gd name="connsiteX57" fmla="*/ 1344160 w 1456912"/>
              <a:gd name="connsiteY57" fmla="*/ 351400 h 556225"/>
              <a:gd name="connsiteX58" fmla="*/ 1344160 w 1456912"/>
              <a:gd name="connsiteY58" fmla="*/ 351400 h 556225"/>
              <a:gd name="connsiteX59" fmla="*/ 1344160 w 1456912"/>
              <a:gd name="connsiteY59" fmla="*/ 23666 h 556225"/>
              <a:gd name="connsiteX60" fmla="*/ 1315972 w 1456912"/>
              <a:gd name="connsiteY60" fmla="*/ 51854 h 556225"/>
              <a:gd name="connsiteX61" fmla="*/ 1315972 w 1456912"/>
              <a:gd name="connsiteY61" fmla="*/ 324153 h 556225"/>
              <a:gd name="connsiteX62" fmla="*/ 1217317 w 1456912"/>
              <a:gd name="connsiteY62" fmla="*/ 415761 h 556225"/>
              <a:gd name="connsiteX63" fmla="*/ 1118662 w 1456912"/>
              <a:gd name="connsiteY63" fmla="*/ 324153 h 556225"/>
              <a:gd name="connsiteX64" fmla="*/ 1118662 w 1456912"/>
              <a:gd name="connsiteY64" fmla="*/ 3 h 556225"/>
              <a:gd name="connsiteX65" fmla="*/ 1090474 w 1456912"/>
              <a:gd name="connsiteY65" fmla="*/ 3 h 556225"/>
              <a:gd name="connsiteX66" fmla="*/ 1090474 w 1456912"/>
              <a:gd name="connsiteY66" fmla="*/ 324156 h 556225"/>
              <a:gd name="connsiteX67" fmla="*/ 1217317 w 1456912"/>
              <a:gd name="connsiteY67" fmla="*/ 443951 h 556225"/>
              <a:gd name="connsiteX68" fmla="*/ 1304349 w 1456912"/>
              <a:gd name="connsiteY68" fmla="*/ 404889 h 556225"/>
              <a:gd name="connsiteX69" fmla="*/ 1304982 w 1456912"/>
              <a:gd name="connsiteY69" fmla="*/ 405720 h 556225"/>
              <a:gd name="connsiteX70" fmla="*/ 1189129 w 1456912"/>
              <a:gd name="connsiteY70" fmla="*/ 472139 h 556225"/>
              <a:gd name="connsiteX71" fmla="*/ 1062303 w 1456912"/>
              <a:gd name="connsiteY71" fmla="*/ 352344 h 556225"/>
              <a:gd name="connsiteX72" fmla="*/ 1062286 w 1456912"/>
              <a:gd name="connsiteY72" fmla="*/ 352344 h 556225"/>
              <a:gd name="connsiteX73" fmla="*/ 1062286 w 1456912"/>
              <a:gd name="connsiteY73" fmla="*/ 3 h 556225"/>
              <a:gd name="connsiteX74" fmla="*/ 1034098 w 1456912"/>
              <a:gd name="connsiteY74" fmla="*/ 3 h 556225"/>
              <a:gd name="connsiteX75" fmla="*/ 1034098 w 1456912"/>
              <a:gd name="connsiteY75" fmla="*/ 352341 h 556225"/>
              <a:gd name="connsiteX76" fmla="*/ 1034113 w 1456912"/>
              <a:gd name="connsiteY76" fmla="*/ 352341 h 556225"/>
              <a:gd name="connsiteX77" fmla="*/ 1189132 w 1456912"/>
              <a:gd name="connsiteY77" fmla="*/ 500322 h 556225"/>
              <a:gd name="connsiteX78" fmla="*/ 562774 w 1456912"/>
              <a:gd name="connsiteY78" fmla="*/ 366435 h 556225"/>
              <a:gd name="connsiteX79" fmla="*/ 491494 w 1456912"/>
              <a:gd name="connsiteY79" fmla="*/ 535557 h 556225"/>
              <a:gd name="connsiteX80" fmla="*/ 519684 w 1456912"/>
              <a:gd name="connsiteY80" fmla="*/ 535554 h 556225"/>
              <a:gd name="connsiteX81" fmla="*/ 519682 w 1456912"/>
              <a:gd name="connsiteY81" fmla="*/ 535557 h 556225"/>
              <a:gd name="connsiteX82" fmla="*/ 519684 w 1456912"/>
              <a:gd name="connsiteY82" fmla="*/ 535557 h 556225"/>
              <a:gd name="connsiteX83" fmla="*/ 555322 w 1456912"/>
              <a:gd name="connsiteY83" fmla="*/ 450996 h 556225"/>
              <a:gd name="connsiteX84" fmla="*/ 794138 w 1456912"/>
              <a:gd name="connsiteY84" fmla="*/ 450996 h 556225"/>
              <a:gd name="connsiteX85" fmla="*/ 829744 w 1456912"/>
              <a:gd name="connsiteY85" fmla="*/ 535557 h 556225"/>
              <a:gd name="connsiteX86" fmla="*/ 857932 w 1456912"/>
              <a:gd name="connsiteY86" fmla="*/ 535557 h 556225"/>
              <a:gd name="connsiteX87" fmla="*/ 810457 w 1456912"/>
              <a:gd name="connsiteY87" fmla="*/ 422808 h 556225"/>
              <a:gd name="connsiteX88" fmla="*/ 567200 w 1456912"/>
              <a:gd name="connsiteY88" fmla="*/ 422808 h 556225"/>
              <a:gd name="connsiteX89" fmla="*/ 579078 w 1456912"/>
              <a:gd name="connsiteY89" fmla="*/ 394620 h 556225"/>
              <a:gd name="connsiteX90" fmla="*/ 826776 w 1456912"/>
              <a:gd name="connsiteY90" fmla="*/ 394620 h 556225"/>
              <a:gd name="connsiteX91" fmla="*/ 886120 w 1456912"/>
              <a:gd name="connsiteY91" fmla="*/ 535557 h 556225"/>
              <a:gd name="connsiteX92" fmla="*/ 914308 w 1456912"/>
              <a:gd name="connsiteY92" fmla="*/ 535557 h 556225"/>
              <a:gd name="connsiteX93" fmla="*/ 843097 w 1456912"/>
              <a:gd name="connsiteY93" fmla="*/ 366435 h 556225"/>
              <a:gd name="connsiteX94" fmla="*/ 562774 w 1456912"/>
              <a:gd name="connsiteY94" fmla="*/ 366435 h 556225"/>
              <a:gd name="connsiteX95" fmla="*/ 604248 w 1456912"/>
              <a:gd name="connsiteY95" fmla="*/ 0 h 556225"/>
              <a:gd name="connsiteX96" fmla="*/ 397091 w 1456912"/>
              <a:gd name="connsiteY96" fmla="*/ 491374 h 556225"/>
              <a:gd name="connsiteX97" fmla="*/ 415032 w 1456912"/>
              <a:gd name="connsiteY97" fmla="*/ 515732 h 556225"/>
              <a:gd name="connsiteX98" fmla="*/ 632437 w 1456912"/>
              <a:gd name="connsiteY98" fmla="*/ 0 h 556225"/>
              <a:gd name="connsiteX99" fmla="*/ 604248 w 1456912"/>
              <a:gd name="connsiteY99" fmla="*/ 0 h 556225"/>
              <a:gd name="connsiteX100" fmla="*/ 716998 w 1456912"/>
              <a:gd name="connsiteY100" fmla="*/ 3 h 556225"/>
              <a:gd name="connsiteX101" fmla="*/ 934130 w 1456912"/>
              <a:gd name="connsiteY101" fmla="*/ 515735 h 556225"/>
              <a:gd name="connsiteX102" fmla="*/ 952028 w 1456912"/>
              <a:gd name="connsiteY102" fmla="*/ 491377 h 556225"/>
              <a:gd name="connsiteX103" fmla="*/ 745186 w 1456912"/>
              <a:gd name="connsiteY103" fmla="*/ 3 h 556225"/>
              <a:gd name="connsiteX104" fmla="*/ 716998 w 1456912"/>
              <a:gd name="connsiteY104" fmla="*/ 3 h 556225"/>
              <a:gd name="connsiteX105" fmla="*/ 546409 w 1456912"/>
              <a:gd name="connsiteY105" fmla="*/ 338247 h 556225"/>
              <a:gd name="connsiteX106" fmla="*/ 463042 w 1456912"/>
              <a:gd name="connsiteY106" fmla="*/ 535557 h 556225"/>
              <a:gd name="connsiteX107" fmla="*/ 434854 w 1456912"/>
              <a:gd name="connsiteY107" fmla="*/ 535557 h 556225"/>
              <a:gd name="connsiteX108" fmla="*/ 646528 w 1456912"/>
              <a:gd name="connsiteY108" fmla="*/ 33467 h 556225"/>
              <a:gd name="connsiteX109" fmla="*/ 762988 w 1456912"/>
              <a:gd name="connsiteY109" fmla="*/ 310059 h 556225"/>
              <a:gd name="connsiteX110" fmla="*/ 791176 w 1456912"/>
              <a:gd name="connsiteY110" fmla="*/ 310059 h 556225"/>
              <a:gd name="connsiteX111" fmla="*/ 660624 w 1456912"/>
              <a:gd name="connsiteY111" fmla="*/ 3 h 556225"/>
              <a:gd name="connsiteX112" fmla="*/ 688812 w 1456912"/>
              <a:gd name="connsiteY112" fmla="*/ 3 h 556225"/>
              <a:gd name="connsiteX113" fmla="*/ 831231 w 1456912"/>
              <a:gd name="connsiteY113" fmla="*/ 338247 h 556225"/>
              <a:gd name="connsiteX114" fmla="*/ 546409 w 1456912"/>
              <a:gd name="connsiteY114" fmla="*/ 338247 h 556225"/>
              <a:gd name="connsiteX115" fmla="*/ 674788 w 1456912"/>
              <a:gd name="connsiteY115" fmla="*/ 167531 h 556225"/>
              <a:gd name="connsiteX116" fmla="*/ 614721 w 1456912"/>
              <a:gd name="connsiteY116" fmla="*/ 310062 h 556225"/>
              <a:gd name="connsiteX117" fmla="*/ 734800 w 1456912"/>
              <a:gd name="connsiteY117" fmla="*/ 310062 h 556225"/>
              <a:gd name="connsiteX118" fmla="*/ 674788 w 1456912"/>
              <a:gd name="connsiteY118" fmla="*/ 167531 h 556225"/>
              <a:gd name="connsiteX119" fmla="*/ 558275 w 1456912"/>
              <a:gd name="connsiteY119" fmla="*/ 310062 h 556225"/>
              <a:gd name="connsiteX120" fmla="*/ 586535 w 1456912"/>
              <a:gd name="connsiteY120" fmla="*/ 310062 h 556225"/>
              <a:gd name="connsiteX121" fmla="*/ 660703 w 1456912"/>
              <a:gd name="connsiteY121" fmla="*/ 134072 h 556225"/>
              <a:gd name="connsiteX122" fmla="*/ 646588 w 1456912"/>
              <a:gd name="connsiteY122" fmla="*/ 100553 h 556225"/>
              <a:gd name="connsiteX123" fmla="*/ 558275 w 1456912"/>
              <a:gd name="connsiteY123" fmla="*/ 310062 h 55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456912" h="556225" extrusionOk="0">
                <a:moveTo>
                  <a:pt x="0" y="51854"/>
                </a:moveTo>
                <a:lnTo>
                  <a:pt x="28188" y="23666"/>
                </a:lnTo>
                <a:lnTo>
                  <a:pt x="28188" y="535557"/>
                </a:lnTo>
                <a:lnTo>
                  <a:pt x="0" y="535557"/>
                </a:lnTo>
                <a:lnTo>
                  <a:pt x="0" y="51854"/>
                </a:lnTo>
                <a:close/>
                <a:moveTo>
                  <a:pt x="84564" y="28188"/>
                </a:moveTo>
                <a:lnTo>
                  <a:pt x="422811" y="28188"/>
                </a:lnTo>
                <a:lnTo>
                  <a:pt x="422811" y="0"/>
                </a:lnTo>
                <a:lnTo>
                  <a:pt x="56376" y="0"/>
                </a:lnTo>
                <a:lnTo>
                  <a:pt x="56376" y="338244"/>
                </a:lnTo>
                <a:lnTo>
                  <a:pt x="367711" y="338244"/>
                </a:lnTo>
                <a:lnTo>
                  <a:pt x="367711" y="310062"/>
                </a:lnTo>
                <a:lnTo>
                  <a:pt x="84564" y="310062"/>
                </a:lnTo>
                <a:lnTo>
                  <a:pt x="84564" y="28188"/>
                </a:lnTo>
                <a:close/>
                <a:moveTo>
                  <a:pt x="410152" y="253686"/>
                </a:moveTo>
                <a:lnTo>
                  <a:pt x="140937" y="253686"/>
                </a:lnTo>
                <a:lnTo>
                  <a:pt x="140937" y="140940"/>
                </a:lnTo>
                <a:lnTo>
                  <a:pt x="371171" y="140940"/>
                </a:lnTo>
                <a:lnTo>
                  <a:pt x="399359" y="112752"/>
                </a:lnTo>
                <a:lnTo>
                  <a:pt x="140937" y="112752"/>
                </a:lnTo>
                <a:lnTo>
                  <a:pt x="140937" y="84564"/>
                </a:lnTo>
                <a:lnTo>
                  <a:pt x="422811" y="84564"/>
                </a:lnTo>
                <a:lnTo>
                  <a:pt x="422811" y="56376"/>
                </a:lnTo>
                <a:lnTo>
                  <a:pt x="112749" y="56376"/>
                </a:lnTo>
                <a:lnTo>
                  <a:pt x="112749" y="281874"/>
                </a:lnTo>
                <a:lnTo>
                  <a:pt x="382334" y="281874"/>
                </a:lnTo>
                <a:lnTo>
                  <a:pt x="410152" y="253686"/>
                </a:lnTo>
                <a:close/>
                <a:moveTo>
                  <a:pt x="56376" y="535557"/>
                </a:moveTo>
                <a:lnTo>
                  <a:pt x="84564" y="535557"/>
                </a:lnTo>
                <a:lnTo>
                  <a:pt x="84564" y="394620"/>
                </a:lnTo>
                <a:lnTo>
                  <a:pt x="112752" y="394620"/>
                </a:lnTo>
                <a:lnTo>
                  <a:pt x="112752" y="511890"/>
                </a:lnTo>
                <a:lnTo>
                  <a:pt x="140940" y="483705"/>
                </a:lnTo>
                <a:lnTo>
                  <a:pt x="140940" y="394620"/>
                </a:lnTo>
                <a:lnTo>
                  <a:pt x="367714" y="394620"/>
                </a:lnTo>
                <a:lnTo>
                  <a:pt x="367714" y="366435"/>
                </a:lnTo>
                <a:lnTo>
                  <a:pt x="56376" y="366435"/>
                </a:lnTo>
                <a:lnTo>
                  <a:pt x="56376" y="535557"/>
                </a:lnTo>
                <a:close/>
                <a:moveTo>
                  <a:pt x="1428724" y="0"/>
                </a:moveTo>
                <a:lnTo>
                  <a:pt x="1428724" y="324156"/>
                </a:lnTo>
                <a:cubicBezTo>
                  <a:pt x="1428724" y="399584"/>
                  <a:pt x="1395069" y="464387"/>
                  <a:pt x="1316539" y="514089"/>
                </a:cubicBezTo>
                <a:lnTo>
                  <a:pt x="1315903" y="513258"/>
                </a:lnTo>
                <a:cubicBezTo>
                  <a:pt x="1367503" y="472336"/>
                  <a:pt x="1400536" y="419773"/>
                  <a:pt x="1400536" y="351869"/>
                </a:cubicBezTo>
                <a:lnTo>
                  <a:pt x="1400536" y="3"/>
                </a:lnTo>
                <a:lnTo>
                  <a:pt x="1372348" y="3"/>
                </a:lnTo>
                <a:lnTo>
                  <a:pt x="1372348" y="351400"/>
                </a:lnTo>
                <a:cubicBezTo>
                  <a:pt x="1372348" y="452590"/>
                  <a:pt x="1290318" y="528510"/>
                  <a:pt x="1189132" y="528510"/>
                </a:cubicBezTo>
                <a:cubicBezTo>
                  <a:pt x="1087946" y="528510"/>
                  <a:pt x="1005916" y="452587"/>
                  <a:pt x="1005916" y="351400"/>
                </a:cubicBezTo>
                <a:lnTo>
                  <a:pt x="1005916" y="23666"/>
                </a:lnTo>
                <a:lnTo>
                  <a:pt x="977728" y="51854"/>
                </a:lnTo>
                <a:lnTo>
                  <a:pt x="977728" y="351869"/>
                </a:lnTo>
                <a:cubicBezTo>
                  <a:pt x="977728" y="468625"/>
                  <a:pt x="1072376" y="556226"/>
                  <a:pt x="1189132" y="556226"/>
                </a:cubicBezTo>
                <a:cubicBezTo>
                  <a:pt x="1191834" y="556226"/>
                  <a:pt x="1217320" y="556226"/>
                  <a:pt x="1217320" y="556226"/>
                </a:cubicBezTo>
                <a:cubicBezTo>
                  <a:pt x="1332291" y="556226"/>
                  <a:pt x="1456912" y="471321"/>
                  <a:pt x="1456912" y="324566"/>
                </a:cubicBezTo>
                <a:cubicBezTo>
                  <a:pt x="1456912" y="324428"/>
                  <a:pt x="1456912" y="0"/>
                  <a:pt x="1456912" y="0"/>
                </a:cubicBezTo>
                <a:lnTo>
                  <a:pt x="1428724" y="0"/>
                </a:lnTo>
                <a:close/>
                <a:moveTo>
                  <a:pt x="1189132" y="500322"/>
                </a:moveTo>
                <a:cubicBezTo>
                  <a:pt x="1274706" y="500322"/>
                  <a:pt x="1344082" y="436948"/>
                  <a:pt x="1344160" y="351400"/>
                </a:cubicBezTo>
                <a:lnTo>
                  <a:pt x="1344160" y="351400"/>
                </a:lnTo>
                <a:lnTo>
                  <a:pt x="1344160" y="23666"/>
                </a:lnTo>
                <a:lnTo>
                  <a:pt x="1315972" y="51854"/>
                </a:lnTo>
                <a:lnTo>
                  <a:pt x="1315972" y="324153"/>
                </a:lnTo>
                <a:cubicBezTo>
                  <a:pt x="1315972" y="378637"/>
                  <a:pt x="1271801" y="415761"/>
                  <a:pt x="1217317" y="415761"/>
                </a:cubicBezTo>
                <a:cubicBezTo>
                  <a:pt x="1162833" y="415761"/>
                  <a:pt x="1118662" y="378637"/>
                  <a:pt x="1118662" y="324153"/>
                </a:cubicBezTo>
                <a:lnTo>
                  <a:pt x="1118662" y="3"/>
                </a:lnTo>
                <a:lnTo>
                  <a:pt x="1090474" y="3"/>
                </a:lnTo>
                <a:lnTo>
                  <a:pt x="1090474" y="324156"/>
                </a:lnTo>
                <a:cubicBezTo>
                  <a:pt x="1090474" y="394209"/>
                  <a:pt x="1147264" y="443951"/>
                  <a:pt x="1217317" y="443951"/>
                </a:cubicBezTo>
                <a:cubicBezTo>
                  <a:pt x="1245962" y="443951"/>
                  <a:pt x="1280732" y="429800"/>
                  <a:pt x="1304349" y="404889"/>
                </a:cubicBezTo>
                <a:lnTo>
                  <a:pt x="1304982" y="405720"/>
                </a:lnTo>
                <a:cubicBezTo>
                  <a:pt x="1282838" y="446784"/>
                  <a:pt x="1241907" y="472139"/>
                  <a:pt x="1189129" y="472139"/>
                </a:cubicBezTo>
                <a:cubicBezTo>
                  <a:pt x="1119507" y="472139"/>
                  <a:pt x="1062992" y="421734"/>
                  <a:pt x="1062303" y="352344"/>
                </a:cubicBezTo>
                <a:lnTo>
                  <a:pt x="1062286" y="352344"/>
                </a:lnTo>
                <a:lnTo>
                  <a:pt x="1062286" y="3"/>
                </a:lnTo>
                <a:lnTo>
                  <a:pt x="1034098" y="3"/>
                </a:lnTo>
                <a:lnTo>
                  <a:pt x="1034098" y="352341"/>
                </a:lnTo>
                <a:lnTo>
                  <a:pt x="1034113" y="352341"/>
                </a:lnTo>
                <a:cubicBezTo>
                  <a:pt x="1034703" y="437411"/>
                  <a:pt x="1103877" y="500322"/>
                  <a:pt x="1189132" y="500322"/>
                </a:cubicBezTo>
                <a:close/>
                <a:moveTo>
                  <a:pt x="562774" y="366435"/>
                </a:moveTo>
                <a:lnTo>
                  <a:pt x="491494" y="535557"/>
                </a:lnTo>
                <a:lnTo>
                  <a:pt x="519684" y="535554"/>
                </a:lnTo>
                <a:lnTo>
                  <a:pt x="519682" y="535557"/>
                </a:lnTo>
                <a:lnTo>
                  <a:pt x="519684" y="535557"/>
                </a:lnTo>
                <a:lnTo>
                  <a:pt x="555322" y="450996"/>
                </a:lnTo>
                <a:lnTo>
                  <a:pt x="794138" y="450996"/>
                </a:lnTo>
                <a:lnTo>
                  <a:pt x="829744" y="535557"/>
                </a:lnTo>
                <a:lnTo>
                  <a:pt x="857932" y="535557"/>
                </a:lnTo>
                <a:lnTo>
                  <a:pt x="810457" y="422808"/>
                </a:lnTo>
                <a:lnTo>
                  <a:pt x="567200" y="422808"/>
                </a:lnTo>
                <a:lnTo>
                  <a:pt x="579078" y="394620"/>
                </a:lnTo>
                <a:lnTo>
                  <a:pt x="826776" y="394620"/>
                </a:lnTo>
                <a:lnTo>
                  <a:pt x="886120" y="535557"/>
                </a:lnTo>
                <a:lnTo>
                  <a:pt x="914308" y="535557"/>
                </a:lnTo>
                <a:lnTo>
                  <a:pt x="843097" y="366435"/>
                </a:lnTo>
                <a:lnTo>
                  <a:pt x="562774" y="366435"/>
                </a:lnTo>
                <a:close/>
                <a:moveTo>
                  <a:pt x="604248" y="0"/>
                </a:moveTo>
                <a:lnTo>
                  <a:pt x="397091" y="491374"/>
                </a:lnTo>
                <a:lnTo>
                  <a:pt x="415032" y="515732"/>
                </a:lnTo>
                <a:lnTo>
                  <a:pt x="632437" y="0"/>
                </a:lnTo>
                <a:lnTo>
                  <a:pt x="604248" y="0"/>
                </a:lnTo>
                <a:close/>
                <a:moveTo>
                  <a:pt x="716998" y="3"/>
                </a:moveTo>
                <a:lnTo>
                  <a:pt x="934130" y="515735"/>
                </a:lnTo>
                <a:lnTo>
                  <a:pt x="952028" y="491377"/>
                </a:lnTo>
                <a:lnTo>
                  <a:pt x="745186" y="3"/>
                </a:lnTo>
                <a:lnTo>
                  <a:pt x="716998" y="3"/>
                </a:lnTo>
                <a:close/>
                <a:moveTo>
                  <a:pt x="546409" y="338247"/>
                </a:moveTo>
                <a:lnTo>
                  <a:pt x="463042" y="535557"/>
                </a:lnTo>
                <a:lnTo>
                  <a:pt x="434854" y="535557"/>
                </a:lnTo>
                <a:lnTo>
                  <a:pt x="646528" y="33467"/>
                </a:lnTo>
                <a:lnTo>
                  <a:pt x="762988" y="310059"/>
                </a:lnTo>
                <a:lnTo>
                  <a:pt x="791176" y="310059"/>
                </a:lnTo>
                <a:lnTo>
                  <a:pt x="660624" y="3"/>
                </a:lnTo>
                <a:lnTo>
                  <a:pt x="688812" y="3"/>
                </a:lnTo>
                <a:lnTo>
                  <a:pt x="831231" y="338247"/>
                </a:lnTo>
                <a:lnTo>
                  <a:pt x="546409" y="338247"/>
                </a:lnTo>
                <a:close/>
                <a:moveTo>
                  <a:pt x="674788" y="167531"/>
                </a:moveTo>
                <a:lnTo>
                  <a:pt x="614721" y="310062"/>
                </a:lnTo>
                <a:lnTo>
                  <a:pt x="734800" y="310062"/>
                </a:lnTo>
                <a:lnTo>
                  <a:pt x="674788" y="167531"/>
                </a:lnTo>
                <a:close/>
                <a:moveTo>
                  <a:pt x="558275" y="310062"/>
                </a:moveTo>
                <a:lnTo>
                  <a:pt x="586535" y="310062"/>
                </a:lnTo>
                <a:lnTo>
                  <a:pt x="660703" y="134072"/>
                </a:lnTo>
                <a:lnTo>
                  <a:pt x="646588" y="100553"/>
                </a:lnTo>
                <a:lnTo>
                  <a:pt x="558275" y="310062"/>
                </a:lnTo>
                <a:close/>
              </a:path>
            </a:pathLst>
          </a:custGeom>
          <a:solidFill>
            <a:srgbClr val="003366"/>
          </a:solidFill>
          <a:ln w="2892" cap="flat">
            <a:noFill/>
            <a:prstDash val="solid"/>
            <a:miter/>
          </a:ln>
        </p:spPr>
        <p:txBody>
          <a:bodyPr rtlCol="0" anchor="ctr"/>
          <a:lstStyle/>
          <a:p>
            <a:pPr>
              <a:defRPr/>
            </a:pPr>
            <a:endParaRPr lang="de-DE">
              <a:solidFill>
                <a:srgbClr val="FFFFFF"/>
              </a:solidFill>
              <a:latin typeface="Arial"/>
              <a:cs typeface="Arial"/>
            </a:endParaRPr>
          </a:p>
        </p:txBody>
      </p:sp>
      <p:sp>
        <p:nvSpPr>
          <p:cNvPr id="2082218557" name="Textplatzhalter 14"/>
          <p:cNvSpPr>
            <a:spLocks noGrp="1"/>
          </p:cNvSpPr>
          <p:nvPr>
            <p:ph type="body" sz="quarter" idx="10" hasCustomPrompt="1"/>
          </p:nvPr>
        </p:nvSpPr>
        <p:spPr bwMode="auto">
          <a:xfrm>
            <a:off x="6380328" y="5151464"/>
            <a:ext cx="5416545" cy="971550"/>
          </a:xfrm>
          <a:prstGeom prst="rect">
            <a:avLst/>
          </a:prstGeom>
        </p:spPr>
        <p:txBody>
          <a:bodyPr lIns="90000" anchor="ctr" anchorCtr="0">
            <a:noAutofit/>
          </a:bodyPr>
          <a:lstStyle>
            <a:lvl1pPr>
              <a:lnSpc>
                <a:spcPct val="100000"/>
              </a:lnSpc>
              <a:defRPr sz="2200">
                <a:solidFill>
                  <a:schemeClr val="bg2"/>
                </a:solidFill>
                <a:latin typeface="FAUSans Office Bold"/>
                <a:cs typeface="FAUSans Office Bold"/>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defRPr/>
            </a:pPr>
            <a:r>
              <a:rPr lang="de-DE" sz="2200">
                <a:solidFill>
                  <a:srgbClr val="04316A"/>
                </a:solidFill>
                <a:latin typeface="FAUSans Office Bold"/>
                <a:cs typeface="FAUSans Office Bold"/>
              </a:rPr>
              <a:t>Eine prägnante Aussage, die den Abschnitt eröffnet oder eine These auf den Punkt bringt</a:t>
            </a:r>
            <a:endParaRPr lang="de-DE"/>
          </a:p>
        </p:txBody>
      </p:sp>
      <p:sp>
        <p:nvSpPr>
          <p:cNvPr id="1661148563" name="Bildplatzhalter 5"/>
          <p:cNvSpPr>
            <a:spLocks noGrp="1"/>
          </p:cNvSpPr>
          <p:nvPr>
            <p:ph type="pic" sz="quarter" idx="14" hasCustomPrompt="1"/>
          </p:nvPr>
        </p:nvSpPr>
        <p:spPr bwMode="auto">
          <a:xfrm>
            <a:off x="8063832" y="300549"/>
            <a:ext cx="1620000" cy="619200"/>
          </a:xfrm>
          <a:prstGeom prst="rect">
            <a:avLst/>
          </a:prstGeom>
        </p:spPr>
        <p:txBody>
          <a:bodyPr/>
          <a:lstStyle>
            <a:lvl1pPr>
              <a:defRPr sz="800">
                <a:solidFill>
                  <a:schemeClr val="bg2"/>
                </a:solidFill>
              </a:defRPr>
            </a:lvl1pPr>
          </a:lstStyle>
          <a:p>
            <a:pPr>
              <a:defRPr/>
            </a:pPr>
            <a:r>
              <a:rPr lang="de-DE"/>
              <a:t>Optional einfügen</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preserve="1" userDrawn="1">
  <p:cSld name="TitelThema">
    <p:spTree>
      <p:nvGrpSpPr>
        <p:cNvPr id="1" name=""/>
        <p:cNvGrpSpPr/>
        <p:nvPr/>
      </p:nvGrpSpPr>
      <p:grpSpPr bwMode="auto">
        <a:xfrm>
          <a:off x="0" y="0"/>
          <a:ext cx="0" cy="0"/>
          <a:chOff x="0" y="0"/>
          <a:chExt cx="0" cy="0"/>
        </a:xfrm>
      </p:grpSpPr>
      <p:pic>
        <p:nvPicPr>
          <p:cNvPr id="595046577" name="Grafik 5"/>
          <p:cNvPicPr>
            <a:picLocks noChangeAspect="1"/>
          </p:cNvPicPr>
          <p:nvPr userDrawn="1"/>
        </p:nvPicPr>
        <p:blipFill rotWithShape="1">
          <a:blip r:embed="rId2"/>
          <a:srcRect l="-6" t="7423" r="6" b="52151"/>
          <a:stretch/>
        </p:blipFill>
        <p:spPr bwMode="auto">
          <a:xfrm>
            <a:off x="793" y="0"/>
            <a:ext cx="12190413" cy="3284550"/>
          </a:xfrm>
          <a:prstGeom prst="rect">
            <a:avLst/>
          </a:prstGeom>
        </p:spPr>
      </p:pic>
      <p:sp>
        <p:nvSpPr>
          <p:cNvPr id="814438929" name="Rechteck 7"/>
          <p:cNvSpPr/>
          <p:nvPr userDrawn="1"/>
        </p:nvSpPr>
        <p:spPr bwMode="auto">
          <a:xfrm>
            <a:off x="516662" y="2327737"/>
            <a:ext cx="11158674" cy="1101263"/>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448310285" name="Rechteck 9"/>
          <p:cNvSpPr/>
          <p:nvPr userDrawn="1"/>
        </p:nvSpPr>
        <p:spPr bwMode="auto">
          <a:xfrm>
            <a:off x="795" y="3034800"/>
            <a:ext cx="12190413" cy="3827450"/>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71435885" name="Freihandform: Form 5"/>
          <p:cNvSpPr/>
          <p:nvPr userDrawn="1"/>
        </p:nvSpPr>
        <p:spPr bwMode="auto">
          <a:xfrm>
            <a:off x="10056423" y="301112"/>
            <a:ext cx="1618914" cy="618075"/>
          </a:xfrm>
          <a:custGeom>
            <a:avLst/>
            <a:gdLst>
              <a:gd name="connsiteX0" fmla="*/ 0 w 1456912"/>
              <a:gd name="connsiteY0" fmla="*/ 51854 h 556225"/>
              <a:gd name="connsiteX1" fmla="*/ 28188 w 1456912"/>
              <a:gd name="connsiteY1" fmla="*/ 23666 h 556225"/>
              <a:gd name="connsiteX2" fmla="*/ 28188 w 1456912"/>
              <a:gd name="connsiteY2" fmla="*/ 535557 h 556225"/>
              <a:gd name="connsiteX3" fmla="*/ 0 w 1456912"/>
              <a:gd name="connsiteY3" fmla="*/ 535557 h 556225"/>
              <a:gd name="connsiteX4" fmla="*/ 0 w 1456912"/>
              <a:gd name="connsiteY4" fmla="*/ 51854 h 556225"/>
              <a:gd name="connsiteX5" fmla="*/ 84564 w 1456912"/>
              <a:gd name="connsiteY5" fmla="*/ 28188 h 556225"/>
              <a:gd name="connsiteX6" fmla="*/ 422811 w 1456912"/>
              <a:gd name="connsiteY6" fmla="*/ 28188 h 556225"/>
              <a:gd name="connsiteX7" fmla="*/ 422811 w 1456912"/>
              <a:gd name="connsiteY7" fmla="*/ 0 h 556225"/>
              <a:gd name="connsiteX8" fmla="*/ 56376 w 1456912"/>
              <a:gd name="connsiteY8" fmla="*/ 0 h 556225"/>
              <a:gd name="connsiteX9" fmla="*/ 56376 w 1456912"/>
              <a:gd name="connsiteY9" fmla="*/ 338244 h 556225"/>
              <a:gd name="connsiteX10" fmla="*/ 367711 w 1456912"/>
              <a:gd name="connsiteY10" fmla="*/ 338244 h 556225"/>
              <a:gd name="connsiteX11" fmla="*/ 367711 w 1456912"/>
              <a:gd name="connsiteY11" fmla="*/ 310062 h 556225"/>
              <a:gd name="connsiteX12" fmla="*/ 84564 w 1456912"/>
              <a:gd name="connsiteY12" fmla="*/ 310062 h 556225"/>
              <a:gd name="connsiteX13" fmla="*/ 84564 w 1456912"/>
              <a:gd name="connsiteY13" fmla="*/ 28188 h 556225"/>
              <a:gd name="connsiteX14" fmla="*/ 410152 w 1456912"/>
              <a:gd name="connsiteY14" fmla="*/ 253686 h 556225"/>
              <a:gd name="connsiteX15" fmla="*/ 140937 w 1456912"/>
              <a:gd name="connsiteY15" fmla="*/ 253686 h 556225"/>
              <a:gd name="connsiteX16" fmla="*/ 140937 w 1456912"/>
              <a:gd name="connsiteY16" fmla="*/ 140940 h 556225"/>
              <a:gd name="connsiteX17" fmla="*/ 371171 w 1456912"/>
              <a:gd name="connsiteY17" fmla="*/ 140940 h 556225"/>
              <a:gd name="connsiteX18" fmla="*/ 399359 w 1456912"/>
              <a:gd name="connsiteY18" fmla="*/ 112752 h 556225"/>
              <a:gd name="connsiteX19" fmla="*/ 140937 w 1456912"/>
              <a:gd name="connsiteY19" fmla="*/ 112752 h 556225"/>
              <a:gd name="connsiteX20" fmla="*/ 140937 w 1456912"/>
              <a:gd name="connsiteY20" fmla="*/ 84564 h 556225"/>
              <a:gd name="connsiteX21" fmla="*/ 422811 w 1456912"/>
              <a:gd name="connsiteY21" fmla="*/ 84564 h 556225"/>
              <a:gd name="connsiteX22" fmla="*/ 422811 w 1456912"/>
              <a:gd name="connsiteY22" fmla="*/ 56376 h 556225"/>
              <a:gd name="connsiteX23" fmla="*/ 112749 w 1456912"/>
              <a:gd name="connsiteY23" fmla="*/ 56376 h 556225"/>
              <a:gd name="connsiteX24" fmla="*/ 112749 w 1456912"/>
              <a:gd name="connsiteY24" fmla="*/ 281874 h 556225"/>
              <a:gd name="connsiteX25" fmla="*/ 382334 w 1456912"/>
              <a:gd name="connsiteY25" fmla="*/ 281874 h 556225"/>
              <a:gd name="connsiteX26" fmla="*/ 410152 w 1456912"/>
              <a:gd name="connsiteY26" fmla="*/ 253686 h 556225"/>
              <a:gd name="connsiteX27" fmla="*/ 56376 w 1456912"/>
              <a:gd name="connsiteY27" fmla="*/ 535557 h 556225"/>
              <a:gd name="connsiteX28" fmla="*/ 84564 w 1456912"/>
              <a:gd name="connsiteY28" fmla="*/ 535557 h 556225"/>
              <a:gd name="connsiteX29" fmla="*/ 84564 w 1456912"/>
              <a:gd name="connsiteY29" fmla="*/ 394620 h 556225"/>
              <a:gd name="connsiteX30" fmla="*/ 112752 w 1456912"/>
              <a:gd name="connsiteY30" fmla="*/ 394620 h 556225"/>
              <a:gd name="connsiteX31" fmla="*/ 112752 w 1456912"/>
              <a:gd name="connsiteY31" fmla="*/ 511890 h 556225"/>
              <a:gd name="connsiteX32" fmla="*/ 140940 w 1456912"/>
              <a:gd name="connsiteY32" fmla="*/ 483705 h 556225"/>
              <a:gd name="connsiteX33" fmla="*/ 140940 w 1456912"/>
              <a:gd name="connsiteY33" fmla="*/ 394620 h 556225"/>
              <a:gd name="connsiteX34" fmla="*/ 367714 w 1456912"/>
              <a:gd name="connsiteY34" fmla="*/ 394620 h 556225"/>
              <a:gd name="connsiteX35" fmla="*/ 367714 w 1456912"/>
              <a:gd name="connsiteY35" fmla="*/ 366435 h 556225"/>
              <a:gd name="connsiteX36" fmla="*/ 56376 w 1456912"/>
              <a:gd name="connsiteY36" fmla="*/ 366435 h 556225"/>
              <a:gd name="connsiteX37" fmla="*/ 56376 w 1456912"/>
              <a:gd name="connsiteY37" fmla="*/ 535557 h 556225"/>
              <a:gd name="connsiteX38" fmla="*/ 1428724 w 1456912"/>
              <a:gd name="connsiteY38" fmla="*/ 0 h 556225"/>
              <a:gd name="connsiteX39" fmla="*/ 1428724 w 1456912"/>
              <a:gd name="connsiteY39" fmla="*/ 324156 h 556225"/>
              <a:gd name="connsiteX40" fmla="*/ 1316539 w 1456912"/>
              <a:gd name="connsiteY40" fmla="*/ 514089 h 556225"/>
              <a:gd name="connsiteX41" fmla="*/ 1315903 w 1456912"/>
              <a:gd name="connsiteY41" fmla="*/ 513258 h 556225"/>
              <a:gd name="connsiteX42" fmla="*/ 1400536 w 1456912"/>
              <a:gd name="connsiteY42" fmla="*/ 351869 h 556225"/>
              <a:gd name="connsiteX43" fmla="*/ 1400536 w 1456912"/>
              <a:gd name="connsiteY43" fmla="*/ 3 h 556225"/>
              <a:gd name="connsiteX44" fmla="*/ 1372348 w 1456912"/>
              <a:gd name="connsiteY44" fmla="*/ 3 h 556225"/>
              <a:gd name="connsiteX45" fmla="*/ 1372348 w 1456912"/>
              <a:gd name="connsiteY45" fmla="*/ 351400 h 556225"/>
              <a:gd name="connsiteX46" fmla="*/ 1189132 w 1456912"/>
              <a:gd name="connsiteY46" fmla="*/ 528510 h 556225"/>
              <a:gd name="connsiteX47" fmla="*/ 1005916 w 1456912"/>
              <a:gd name="connsiteY47" fmla="*/ 351400 h 556225"/>
              <a:gd name="connsiteX48" fmla="*/ 1005916 w 1456912"/>
              <a:gd name="connsiteY48" fmla="*/ 23666 h 556225"/>
              <a:gd name="connsiteX49" fmla="*/ 977728 w 1456912"/>
              <a:gd name="connsiteY49" fmla="*/ 51854 h 556225"/>
              <a:gd name="connsiteX50" fmla="*/ 977728 w 1456912"/>
              <a:gd name="connsiteY50" fmla="*/ 351869 h 556225"/>
              <a:gd name="connsiteX51" fmla="*/ 1189132 w 1456912"/>
              <a:gd name="connsiteY51" fmla="*/ 556226 h 556225"/>
              <a:gd name="connsiteX52" fmla="*/ 1217320 w 1456912"/>
              <a:gd name="connsiteY52" fmla="*/ 556226 h 556225"/>
              <a:gd name="connsiteX53" fmla="*/ 1456912 w 1456912"/>
              <a:gd name="connsiteY53" fmla="*/ 324566 h 556225"/>
              <a:gd name="connsiteX54" fmla="*/ 1456912 w 1456912"/>
              <a:gd name="connsiteY54" fmla="*/ 0 h 556225"/>
              <a:gd name="connsiteX55" fmla="*/ 1428724 w 1456912"/>
              <a:gd name="connsiteY55" fmla="*/ 0 h 556225"/>
              <a:gd name="connsiteX56" fmla="*/ 1189132 w 1456912"/>
              <a:gd name="connsiteY56" fmla="*/ 500322 h 556225"/>
              <a:gd name="connsiteX57" fmla="*/ 1344160 w 1456912"/>
              <a:gd name="connsiteY57" fmla="*/ 351400 h 556225"/>
              <a:gd name="connsiteX58" fmla="*/ 1344160 w 1456912"/>
              <a:gd name="connsiteY58" fmla="*/ 351400 h 556225"/>
              <a:gd name="connsiteX59" fmla="*/ 1344160 w 1456912"/>
              <a:gd name="connsiteY59" fmla="*/ 23666 h 556225"/>
              <a:gd name="connsiteX60" fmla="*/ 1315972 w 1456912"/>
              <a:gd name="connsiteY60" fmla="*/ 51854 h 556225"/>
              <a:gd name="connsiteX61" fmla="*/ 1315972 w 1456912"/>
              <a:gd name="connsiteY61" fmla="*/ 324153 h 556225"/>
              <a:gd name="connsiteX62" fmla="*/ 1217317 w 1456912"/>
              <a:gd name="connsiteY62" fmla="*/ 415761 h 556225"/>
              <a:gd name="connsiteX63" fmla="*/ 1118662 w 1456912"/>
              <a:gd name="connsiteY63" fmla="*/ 324153 h 556225"/>
              <a:gd name="connsiteX64" fmla="*/ 1118662 w 1456912"/>
              <a:gd name="connsiteY64" fmla="*/ 3 h 556225"/>
              <a:gd name="connsiteX65" fmla="*/ 1090474 w 1456912"/>
              <a:gd name="connsiteY65" fmla="*/ 3 h 556225"/>
              <a:gd name="connsiteX66" fmla="*/ 1090474 w 1456912"/>
              <a:gd name="connsiteY66" fmla="*/ 324156 h 556225"/>
              <a:gd name="connsiteX67" fmla="*/ 1217317 w 1456912"/>
              <a:gd name="connsiteY67" fmla="*/ 443951 h 556225"/>
              <a:gd name="connsiteX68" fmla="*/ 1304349 w 1456912"/>
              <a:gd name="connsiteY68" fmla="*/ 404889 h 556225"/>
              <a:gd name="connsiteX69" fmla="*/ 1304982 w 1456912"/>
              <a:gd name="connsiteY69" fmla="*/ 405720 h 556225"/>
              <a:gd name="connsiteX70" fmla="*/ 1189129 w 1456912"/>
              <a:gd name="connsiteY70" fmla="*/ 472139 h 556225"/>
              <a:gd name="connsiteX71" fmla="*/ 1062303 w 1456912"/>
              <a:gd name="connsiteY71" fmla="*/ 352344 h 556225"/>
              <a:gd name="connsiteX72" fmla="*/ 1062286 w 1456912"/>
              <a:gd name="connsiteY72" fmla="*/ 352344 h 556225"/>
              <a:gd name="connsiteX73" fmla="*/ 1062286 w 1456912"/>
              <a:gd name="connsiteY73" fmla="*/ 3 h 556225"/>
              <a:gd name="connsiteX74" fmla="*/ 1034098 w 1456912"/>
              <a:gd name="connsiteY74" fmla="*/ 3 h 556225"/>
              <a:gd name="connsiteX75" fmla="*/ 1034098 w 1456912"/>
              <a:gd name="connsiteY75" fmla="*/ 352341 h 556225"/>
              <a:gd name="connsiteX76" fmla="*/ 1034113 w 1456912"/>
              <a:gd name="connsiteY76" fmla="*/ 352341 h 556225"/>
              <a:gd name="connsiteX77" fmla="*/ 1189132 w 1456912"/>
              <a:gd name="connsiteY77" fmla="*/ 500322 h 556225"/>
              <a:gd name="connsiteX78" fmla="*/ 562774 w 1456912"/>
              <a:gd name="connsiteY78" fmla="*/ 366435 h 556225"/>
              <a:gd name="connsiteX79" fmla="*/ 491494 w 1456912"/>
              <a:gd name="connsiteY79" fmla="*/ 535557 h 556225"/>
              <a:gd name="connsiteX80" fmla="*/ 519684 w 1456912"/>
              <a:gd name="connsiteY80" fmla="*/ 535554 h 556225"/>
              <a:gd name="connsiteX81" fmla="*/ 519682 w 1456912"/>
              <a:gd name="connsiteY81" fmla="*/ 535557 h 556225"/>
              <a:gd name="connsiteX82" fmla="*/ 519684 w 1456912"/>
              <a:gd name="connsiteY82" fmla="*/ 535557 h 556225"/>
              <a:gd name="connsiteX83" fmla="*/ 555322 w 1456912"/>
              <a:gd name="connsiteY83" fmla="*/ 450996 h 556225"/>
              <a:gd name="connsiteX84" fmla="*/ 794138 w 1456912"/>
              <a:gd name="connsiteY84" fmla="*/ 450996 h 556225"/>
              <a:gd name="connsiteX85" fmla="*/ 829744 w 1456912"/>
              <a:gd name="connsiteY85" fmla="*/ 535557 h 556225"/>
              <a:gd name="connsiteX86" fmla="*/ 857932 w 1456912"/>
              <a:gd name="connsiteY86" fmla="*/ 535557 h 556225"/>
              <a:gd name="connsiteX87" fmla="*/ 810457 w 1456912"/>
              <a:gd name="connsiteY87" fmla="*/ 422808 h 556225"/>
              <a:gd name="connsiteX88" fmla="*/ 567200 w 1456912"/>
              <a:gd name="connsiteY88" fmla="*/ 422808 h 556225"/>
              <a:gd name="connsiteX89" fmla="*/ 579078 w 1456912"/>
              <a:gd name="connsiteY89" fmla="*/ 394620 h 556225"/>
              <a:gd name="connsiteX90" fmla="*/ 826776 w 1456912"/>
              <a:gd name="connsiteY90" fmla="*/ 394620 h 556225"/>
              <a:gd name="connsiteX91" fmla="*/ 886120 w 1456912"/>
              <a:gd name="connsiteY91" fmla="*/ 535557 h 556225"/>
              <a:gd name="connsiteX92" fmla="*/ 914308 w 1456912"/>
              <a:gd name="connsiteY92" fmla="*/ 535557 h 556225"/>
              <a:gd name="connsiteX93" fmla="*/ 843097 w 1456912"/>
              <a:gd name="connsiteY93" fmla="*/ 366435 h 556225"/>
              <a:gd name="connsiteX94" fmla="*/ 562774 w 1456912"/>
              <a:gd name="connsiteY94" fmla="*/ 366435 h 556225"/>
              <a:gd name="connsiteX95" fmla="*/ 604248 w 1456912"/>
              <a:gd name="connsiteY95" fmla="*/ 0 h 556225"/>
              <a:gd name="connsiteX96" fmla="*/ 397091 w 1456912"/>
              <a:gd name="connsiteY96" fmla="*/ 491374 h 556225"/>
              <a:gd name="connsiteX97" fmla="*/ 415032 w 1456912"/>
              <a:gd name="connsiteY97" fmla="*/ 515732 h 556225"/>
              <a:gd name="connsiteX98" fmla="*/ 632437 w 1456912"/>
              <a:gd name="connsiteY98" fmla="*/ 0 h 556225"/>
              <a:gd name="connsiteX99" fmla="*/ 604248 w 1456912"/>
              <a:gd name="connsiteY99" fmla="*/ 0 h 556225"/>
              <a:gd name="connsiteX100" fmla="*/ 716998 w 1456912"/>
              <a:gd name="connsiteY100" fmla="*/ 3 h 556225"/>
              <a:gd name="connsiteX101" fmla="*/ 934130 w 1456912"/>
              <a:gd name="connsiteY101" fmla="*/ 515735 h 556225"/>
              <a:gd name="connsiteX102" fmla="*/ 952028 w 1456912"/>
              <a:gd name="connsiteY102" fmla="*/ 491377 h 556225"/>
              <a:gd name="connsiteX103" fmla="*/ 745186 w 1456912"/>
              <a:gd name="connsiteY103" fmla="*/ 3 h 556225"/>
              <a:gd name="connsiteX104" fmla="*/ 716998 w 1456912"/>
              <a:gd name="connsiteY104" fmla="*/ 3 h 556225"/>
              <a:gd name="connsiteX105" fmla="*/ 546409 w 1456912"/>
              <a:gd name="connsiteY105" fmla="*/ 338247 h 556225"/>
              <a:gd name="connsiteX106" fmla="*/ 463042 w 1456912"/>
              <a:gd name="connsiteY106" fmla="*/ 535557 h 556225"/>
              <a:gd name="connsiteX107" fmla="*/ 434854 w 1456912"/>
              <a:gd name="connsiteY107" fmla="*/ 535557 h 556225"/>
              <a:gd name="connsiteX108" fmla="*/ 646528 w 1456912"/>
              <a:gd name="connsiteY108" fmla="*/ 33467 h 556225"/>
              <a:gd name="connsiteX109" fmla="*/ 762988 w 1456912"/>
              <a:gd name="connsiteY109" fmla="*/ 310059 h 556225"/>
              <a:gd name="connsiteX110" fmla="*/ 791176 w 1456912"/>
              <a:gd name="connsiteY110" fmla="*/ 310059 h 556225"/>
              <a:gd name="connsiteX111" fmla="*/ 660624 w 1456912"/>
              <a:gd name="connsiteY111" fmla="*/ 3 h 556225"/>
              <a:gd name="connsiteX112" fmla="*/ 688812 w 1456912"/>
              <a:gd name="connsiteY112" fmla="*/ 3 h 556225"/>
              <a:gd name="connsiteX113" fmla="*/ 831231 w 1456912"/>
              <a:gd name="connsiteY113" fmla="*/ 338247 h 556225"/>
              <a:gd name="connsiteX114" fmla="*/ 546409 w 1456912"/>
              <a:gd name="connsiteY114" fmla="*/ 338247 h 556225"/>
              <a:gd name="connsiteX115" fmla="*/ 674788 w 1456912"/>
              <a:gd name="connsiteY115" fmla="*/ 167531 h 556225"/>
              <a:gd name="connsiteX116" fmla="*/ 614721 w 1456912"/>
              <a:gd name="connsiteY116" fmla="*/ 310062 h 556225"/>
              <a:gd name="connsiteX117" fmla="*/ 734800 w 1456912"/>
              <a:gd name="connsiteY117" fmla="*/ 310062 h 556225"/>
              <a:gd name="connsiteX118" fmla="*/ 674788 w 1456912"/>
              <a:gd name="connsiteY118" fmla="*/ 167531 h 556225"/>
              <a:gd name="connsiteX119" fmla="*/ 558275 w 1456912"/>
              <a:gd name="connsiteY119" fmla="*/ 310062 h 556225"/>
              <a:gd name="connsiteX120" fmla="*/ 586535 w 1456912"/>
              <a:gd name="connsiteY120" fmla="*/ 310062 h 556225"/>
              <a:gd name="connsiteX121" fmla="*/ 660703 w 1456912"/>
              <a:gd name="connsiteY121" fmla="*/ 134072 h 556225"/>
              <a:gd name="connsiteX122" fmla="*/ 646588 w 1456912"/>
              <a:gd name="connsiteY122" fmla="*/ 100553 h 556225"/>
              <a:gd name="connsiteX123" fmla="*/ 558275 w 1456912"/>
              <a:gd name="connsiteY123" fmla="*/ 310062 h 55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456912" h="556225" extrusionOk="0">
                <a:moveTo>
                  <a:pt x="0" y="51854"/>
                </a:moveTo>
                <a:lnTo>
                  <a:pt x="28188" y="23666"/>
                </a:lnTo>
                <a:lnTo>
                  <a:pt x="28188" y="535557"/>
                </a:lnTo>
                <a:lnTo>
                  <a:pt x="0" y="535557"/>
                </a:lnTo>
                <a:lnTo>
                  <a:pt x="0" y="51854"/>
                </a:lnTo>
                <a:close/>
                <a:moveTo>
                  <a:pt x="84564" y="28188"/>
                </a:moveTo>
                <a:lnTo>
                  <a:pt x="422811" y="28188"/>
                </a:lnTo>
                <a:lnTo>
                  <a:pt x="422811" y="0"/>
                </a:lnTo>
                <a:lnTo>
                  <a:pt x="56376" y="0"/>
                </a:lnTo>
                <a:lnTo>
                  <a:pt x="56376" y="338244"/>
                </a:lnTo>
                <a:lnTo>
                  <a:pt x="367711" y="338244"/>
                </a:lnTo>
                <a:lnTo>
                  <a:pt x="367711" y="310062"/>
                </a:lnTo>
                <a:lnTo>
                  <a:pt x="84564" y="310062"/>
                </a:lnTo>
                <a:lnTo>
                  <a:pt x="84564" y="28188"/>
                </a:lnTo>
                <a:close/>
                <a:moveTo>
                  <a:pt x="410152" y="253686"/>
                </a:moveTo>
                <a:lnTo>
                  <a:pt x="140937" y="253686"/>
                </a:lnTo>
                <a:lnTo>
                  <a:pt x="140937" y="140940"/>
                </a:lnTo>
                <a:lnTo>
                  <a:pt x="371171" y="140940"/>
                </a:lnTo>
                <a:lnTo>
                  <a:pt x="399359" y="112752"/>
                </a:lnTo>
                <a:lnTo>
                  <a:pt x="140937" y="112752"/>
                </a:lnTo>
                <a:lnTo>
                  <a:pt x="140937" y="84564"/>
                </a:lnTo>
                <a:lnTo>
                  <a:pt x="422811" y="84564"/>
                </a:lnTo>
                <a:lnTo>
                  <a:pt x="422811" y="56376"/>
                </a:lnTo>
                <a:lnTo>
                  <a:pt x="112749" y="56376"/>
                </a:lnTo>
                <a:lnTo>
                  <a:pt x="112749" y="281874"/>
                </a:lnTo>
                <a:lnTo>
                  <a:pt x="382334" y="281874"/>
                </a:lnTo>
                <a:lnTo>
                  <a:pt x="410152" y="253686"/>
                </a:lnTo>
                <a:close/>
                <a:moveTo>
                  <a:pt x="56376" y="535557"/>
                </a:moveTo>
                <a:lnTo>
                  <a:pt x="84564" y="535557"/>
                </a:lnTo>
                <a:lnTo>
                  <a:pt x="84564" y="394620"/>
                </a:lnTo>
                <a:lnTo>
                  <a:pt x="112752" y="394620"/>
                </a:lnTo>
                <a:lnTo>
                  <a:pt x="112752" y="511890"/>
                </a:lnTo>
                <a:lnTo>
                  <a:pt x="140940" y="483705"/>
                </a:lnTo>
                <a:lnTo>
                  <a:pt x="140940" y="394620"/>
                </a:lnTo>
                <a:lnTo>
                  <a:pt x="367714" y="394620"/>
                </a:lnTo>
                <a:lnTo>
                  <a:pt x="367714" y="366435"/>
                </a:lnTo>
                <a:lnTo>
                  <a:pt x="56376" y="366435"/>
                </a:lnTo>
                <a:lnTo>
                  <a:pt x="56376" y="535557"/>
                </a:lnTo>
                <a:close/>
                <a:moveTo>
                  <a:pt x="1428724" y="0"/>
                </a:moveTo>
                <a:lnTo>
                  <a:pt x="1428724" y="324156"/>
                </a:lnTo>
                <a:cubicBezTo>
                  <a:pt x="1428724" y="399584"/>
                  <a:pt x="1395069" y="464387"/>
                  <a:pt x="1316539" y="514089"/>
                </a:cubicBezTo>
                <a:lnTo>
                  <a:pt x="1315903" y="513258"/>
                </a:lnTo>
                <a:cubicBezTo>
                  <a:pt x="1367503" y="472336"/>
                  <a:pt x="1400536" y="419773"/>
                  <a:pt x="1400536" y="351869"/>
                </a:cubicBezTo>
                <a:lnTo>
                  <a:pt x="1400536" y="3"/>
                </a:lnTo>
                <a:lnTo>
                  <a:pt x="1372348" y="3"/>
                </a:lnTo>
                <a:lnTo>
                  <a:pt x="1372348" y="351400"/>
                </a:lnTo>
                <a:cubicBezTo>
                  <a:pt x="1372348" y="452590"/>
                  <a:pt x="1290318" y="528510"/>
                  <a:pt x="1189132" y="528510"/>
                </a:cubicBezTo>
                <a:cubicBezTo>
                  <a:pt x="1087946" y="528510"/>
                  <a:pt x="1005916" y="452587"/>
                  <a:pt x="1005916" y="351400"/>
                </a:cubicBezTo>
                <a:lnTo>
                  <a:pt x="1005916" y="23666"/>
                </a:lnTo>
                <a:lnTo>
                  <a:pt x="977728" y="51854"/>
                </a:lnTo>
                <a:lnTo>
                  <a:pt x="977728" y="351869"/>
                </a:lnTo>
                <a:cubicBezTo>
                  <a:pt x="977728" y="468625"/>
                  <a:pt x="1072376" y="556226"/>
                  <a:pt x="1189132" y="556226"/>
                </a:cubicBezTo>
                <a:cubicBezTo>
                  <a:pt x="1191834" y="556226"/>
                  <a:pt x="1217320" y="556226"/>
                  <a:pt x="1217320" y="556226"/>
                </a:cubicBezTo>
                <a:cubicBezTo>
                  <a:pt x="1332291" y="556226"/>
                  <a:pt x="1456912" y="471321"/>
                  <a:pt x="1456912" y="324566"/>
                </a:cubicBezTo>
                <a:cubicBezTo>
                  <a:pt x="1456912" y="324428"/>
                  <a:pt x="1456912" y="0"/>
                  <a:pt x="1456912" y="0"/>
                </a:cubicBezTo>
                <a:lnTo>
                  <a:pt x="1428724" y="0"/>
                </a:lnTo>
                <a:close/>
                <a:moveTo>
                  <a:pt x="1189132" y="500322"/>
                </a:moveTo>
                <a:cubicBezTo>
                  <a:pt x="1274706" y="500322"/>
                  <a:pt x="1344082" y="436948"/>
                  <a:pt x="1344160" y="351400"/>
                </a:cubicBezTo>
                <a:lnTo>
                  <a:pt x="1344160" y="351400"/>
                </a:lnTo>
                <a:lnTo>
                  <a:pt x="1344160" y="23666"/>
                </a:lnTo>
                <a:lnTo>
                  <a:pt x="1315972" y="51854"/>
                </a:lnTo>
                <a:lnTo>
                  <a:pt x="1315972" y="324153"/>
                </a:lnTo>
                <a:cubicBezTo>
                  <a:pt x="1315972" y="378637"/>
                  <a:pt x="1271801" y="415761"/>
                  <a:pt x="1217317" y="415761"/>
                </a:cubicBezTo>
                <a:cubicBezTo>
                  <a:pt x="1162833" y="415761"/>
                  <a:pt x="1118662" y="378637"/>
                  <a:pt x="1118662" y="324153"/>
                </a:cubicBezTo>
                <a:lnTo>
                  <a:pt x="1118662" y="3"/>
                </a:lnTo>
                <a:lnTo>
                  <a:pt x="1090474" y="3"/>
                </a:lnTo>
                <a:lnTo>
                  <a:pt x="1090474" y="324156"/>
                </a:lnTo>
                <a:cubicBezTo>
                  <a:pt x="1090474" y="394209"/>
                  <a:pt x="1147264" y="443951"/>
                  <a:pt x="1217317" y="443951"/>
                </a:cubicBezTo>
                <a:cubicBezTo>
                  <a:pt x="1245962" y="443951"/>
                  <a:pt x="1280732" y="429800"/>
                  <a:pt x="1304349" y="404889"/>
                </a:cubicBezTo>
                <a:lnTo>
                  <a:pt x="1304982" y="405720"/>
                </a:lnTo>
                <a:cubicBezTo>
                  <a:pt x="1282838" y="446784"/>
                  <a:pt x="1241907" y="472139"/>
                  <a:pt x="1189129" y="472139"/>
                </a:cubicBezTo>
                <a:cubicBezTo>
                  <a:pt x="1119507" y="472139"/>
                  <a:pt x="1062992" y="421734"/>
                  <a:pt x="1062303" y="352344"/>
                </a:cubicBezTo>
                <a:lnTo>
                  <a:pt x="1062286" y="352344"/>
                </a:lnTo>
                <a:lnTo>
                  <a:pt x="1062286" y="3"/>
                </a:lnTo>
                <a:lnTo>
                  <a:pt x="1034098" y="3"/>
                </a:lnTo>
                <a:lnTo>
                  <a:pt x="1034098" y="352341"/>
                </a:lnTo>
                <a:lnTo>
                  <a:pt x="1034113" y="352341"/>
                </a:lnTo>
                <a:cubicBezTo>
                  <a:pt x="1034703" y="437411"/>
                  <a:pt x="1103877" y="500322"/>
                  <a:pt x="1189132" y="500322"/>
                </a:cubicBezTo>
                <a:close/>
                <a:moveTo>
                  <a:pt x="562774" y="366435"/>
                </a:moveTo>
                <a:lnTo>
                  <a:pt x="491494" y="535557"/>
                </a:lnTo>
                <a:lnTo>
                  <a:pt x="519684" y="535554"/>
                </a:lnTo>
                <a:lnTo>
                  <a:pt x="519682" y="535557"/>
                </a:lnTo>
                <a:lnTo>
                  <a:pt x="519684" y="535557"/>
                </a:lnTo>
                <a:lnTo>
                  <a:pt x="555322" y="450996"/>
                </a:lnTo>
                <a:lnTo>
                  <a:pt x="794138" y="450996"/>
                </a:lnTo>
                <a:lnTo>
                  <a:pt x="829744" y="535557"/>
                </a:lnTo>
                <a:lnTo>
                  <a:pt x="857932" y="535557"/>
                </a:lnTo>
                <a:lnTo>
                  <a:pt x="810457" y="422808"/>
                </a:lnTo>
                <a:lnTo>
                  <a:pt x="567200" y="422808"/>
                </a:lnTo>
                <a:lnTo>
                  <a:pt x="579078" y="394620"/>
                </a:lnTo>
                <a:lnTo>
                  <a:pt x="826776" y="394620"/>
                </a:lnTo>
                <a:lnTo>
                  <a:pt x="886120" y="535557"/>
                </a:lnTo>
                <a:lnTo>
                  <a:pt x="914308" y="535557"/>
                </a:lnTo>
                <a:lnTo>
                  <a:pt x="843097" y="366435"/>
                </a:lnTo>
                <a:lnTo>
                  <a:pt x="562774" y="366435"/>
                </a:lnTo>
                <a:close/>
                <a:moveTo>
                  <a:pt x="604248" y="0"/>
                </a:moveTo>
                <a:lnTo>
                  <a:pt x="397091" y="491374"/>
                </a:lnTo>
                <a:lnTo>
                  <a:pt x="415032" y="515732"/>
                </a:lnTo>
                <a:lnTo>
                  <a:pt x="632437" y="0"/>
                </a:lnTo>
                <a:lnTo>
                  <a:pt x="604248" y="0"/>
                </a:lnTo>
                <a:close/>
                <a:moveTo>
                  <a:pt x="716998" y="3"/>
                </a:moveTo>
                <a:lnTo>
                  <a:pt x="934130" y="515735"/>
                </a:lnTo>
                <a:lnTo>
                  <a:pt x="952028" y="491377"/>
                </a:lnTo>
                <a:lnTo>
                  <a:pt x="745186" y="3"/>
                </a:lnTo>
                <a:lnTo>
                  <a:pt x="716998" y="3"/>
                </a:lnTo>
                <a:close/>
                <a:moveTo>
                  <a:pt x="546409" y="338247"/>
                </a:moveTo>
                <a:lnTo>
                  <a:pt x="463042" y="535557"/>
                </a:lnTo>
                <a:lnTo>
                  <a:pt x="434854" y="535557"/>
                </a:lnTo>
                <a:lnTo>
                  <a:pt x="646528" y="33467"/>
                </a:lnTo>
                <a:lnTo>
                  <a:pt x="762988" y="310059"/>
                </a:lnTo>
                <a:lnTo>
                  <a:pt x="791176" y="310059"/>
                </a:lnTo>
                <a:lnTo>
                  <a:pt x="660624" y="3"/>
                </a:lnTo>
                <a:lnTo>
                  <a:pt x="688812" y="3"/>
                </a:lnTo>
                <a:lnTo>
                  <a:pt x="831231" y="338247"/>
                </a:lnTo>
                <a:lnTo>
                  <a:pt x="546409" y="338247"/>
                </a:lnTo>
                <a:close/>
                <a:moveTo>
                  <a:pt x="674788" y="167531"/>
                </a:moveTo>
                <a:lnTo>
                  <a:pt x="614721" y="310062"/>
                </a:lnTo>
                <a:lnTo>
                  <a:pt x="734800" y="310062"/>
                </a:lnTo>
                <a:lnTo>
                  <a:pt x="674788" y="167531"/>
                </a:lnTo>
                <a:close/>
                <a:moveTo>
                  <a:pt x="558275" y="310062"/>
                </a:moveTo>
                <a:lnTo>
                  <a:pt x="586535" y="310062"/>
                </a:lnTo>
                <a:lnTo>
                  <a:pt x="660703" y="134072"/>
                </a:lnTo>
                <a:lnTo>
                  <a:pt x="646588" y="100553"/>
                </a:lnTo>
                <a:lnTo>
                  <a:pt x="558275" y="310062"/>
                </a:lnTo>
                <a:close/>
              </a:path>
            </a:pathLst>
          </a:custGeom>
          <a:solidFill>
            <a:srgbClr val="003366"/>
          </a:solidFill>
          <a:ln w="2892" cap="flat">
            <a:noFill/>
            <a:prstDash val="solid"/>
            <a:miter/>
          </a:ln>
        </p:spPr>
        <p:txBody>
          <a:bodyPr rtlCol="0" anchor="ctr"/>
          <a:lstStyle/>
          <a:p>
            <a:pPr>
              <a:defRPr/>
            </a:pPr>
            <a:endParaRPr lang="de-DE">
              <a:solidFill>
                <a:srgbClr val="FFFFFF"/>
              </a:solidFill>
              <a:latin typeface="Arial"/>
              <a:cs typeface="Arial"/>
            </a:endParaRPr>
          </a:p>
        </p:txBody>
      </p:sp>
      <p:sp>
        <p:nvSpPr>
          <p:cNvPr id="1586480624" name="Textplatzhalter 42"/>
          <p:cNvSpPr>
            <a:spLocks noGrp="1"/>
          </p:cNvSpPr>
          <p:nvPr>
            <p:ph type="body" sz="quarter" idx="25" hasCustomPrompt="1"/>
          </p:nvPr>
        </p:nvSpPr>
        <p:spPr bwMode="auto">
          <a:xfrm>
            <a:off x="819148" y="2538095"/>
            <a:ext cx="10535591" cy="523081"/>
          </a:xfrm>
          <a:prstGeom prst="rect">
            <a:avLst/>
          </a:prstGeom>
        </p:spPr>
        <p:txBody>
          <a:bodyPr anchor="t" anchorCtr="0">
            <a:noAutofit/>
          </a:bodyPr>
          <a:lstStyle>
            <a:lvl1pPr>
              <a:lnSpc>
                <a:spcPct val="100000"/>
              </a:lnSpc>
              <a:spcAft>
                <a:spcPts val="0"/>
              </a:spcAft>
              <a:defRPr sz="3600" b="1">
                <a:solidFill>
                  <a:schemeClr val="bg1"/>
                </a:solidFill>
                <a:latin typeface="FAUSans Office Bold"/>
                <a:cs typeface="FAUSans Office Bold"/>
              </a:defRPr>
            </a:lvl1pPr>
            <a:lvl5pPr>
              <a:defRPr/>
            </a:lvl5pPr>
          </a:lstStyle>
          <a:p>
            <a:pPr>
              <a:defRPr/>
            </a:pPr>
            <a:r>
              <a:rPr lang="en-US" sz="3600" b="1">
                <a:solidFill>
                  <a:schemeClr val="bg1"/>
                </a:solidFill>
                <a:latin typeface="FAUSans Office Bold"/>
                <a:ea typeface="Calibri"/>
                <a:cs typeface="FAUSans Office Bold"/>
              </a:rPr>
              <a:t>Titel Thema</a:t>
            </a:r>
            <a:endParaRPr/>
          </a:p>
        </p:txBody>
      </p:sp>
      <p:sp>
        <p:nvSpPr>
          <p:cNvPr id="755527838" name="Textplatzhalter 6"/>
          <p:cNvSpPr>
            <a:spLocks noGrp="1"/>
          </p:cNvSpPr>
          <p:nvPr>
            <p:ph type="body" sz="quarter" idx="13" hasCustomPrompt="1"/>
          </p:nvPr>
        </p:nvSpPr>
        <p:spPr bwMode="auto">
          <a:xfrm>
            <a:off x="819149" y="3459304"/>
            <a:ext cx="10533064" cy="720000"/>
          </a:xfrm>
          <a:prstGeom prst="rect">
            <a:avLst/>
          </a:prstGeom>
        </p:spPr>
        <p:txBody>
          <a:bodyPr anchor="ctr" anchorCtr="0">
            <a:noAutofit/>
          </a:bodyPr>
          <a:lstStyle>
            <a:lvl1pPr marL="0" marR="0" indent="0" algn="l" defTabSz="914309">
              <a:lnSpc>
                <a:spcPct val="100000"/>
              </a:lnSpc>
              <a:spcBef>
                <a:spcPts val="0"/>
              </a:spcBef>
              <a:spcAft>
                <a:spcPts val="0"/>
              </a:spcAft>
              <a:buClrTx/>
              <a:buSzTx/>
              <a:buFontTx/>
              <a:buNone/>
              <a:defRPr sz="20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914309">
              <a:lnSpc>
                <a:spcPct val="100000"/>
              </a:lnSpc>
              <a:spcBef>
                <a:spcPts val="0"/>
              </a:spcBef>
              <a:spcAft>
                <a:spcPts val="0"/>
              </a:spcAft>
              <a:buClrTx/>
              <a:buSzTx/>
              <a:buFontTx/>
              <a:buNone/>
              <a:defRPr/>
            </a:pPr>
            <a:r>
              <a:rPr lang="de-DE" sz="2000" b="1" i="0" u="none" strike="noStrike" cap="none" spc="0">
                <a:ln>
                  <a:noFill/>
                </a:ln>
                <a:solidFill>
                  <a:srgbClr val="FEFEFE"/>
                </a:solidFill>
                <a:latin typeface="FAUSans Office"/>
                <a:ea typeface="Calibri"/>
                <a:cs typeface="FAUSans Office"/>
              </a:rPr>
              <a:t>Erster Kernpunkt: </a:t>
            </a:r>
            <a:r>
              <a:rPr lang="de-DE" sz="2000" i="0" u="none" strike="noStrike" cap="none" spc="0">
                <a:ln>
                  <a:noFill/>
                </a:ln>
                <a:solidFill>
                  <a:srgbClr val="FEFEFE"/>
                </a:solidFill>
                <a:latin typeface="FAUSans Office"/>
                <a:ea typeface="Calibri"/>
                <a:cs typeface="FAUSans Office"/>
              </a:rPr>
              <a:t>Erläuterung in ein bis zwei Sätze, konkret und ohne Füllwörter.</a:t>
            </a:r>
            <a:endParaRPr lang="en-US" sz="2000" i="0" u="none" strike="noStrike" cap="none" spc="0">
              <a:ln>
                <a:noFill/>
              </a:ln>
              <a:solidFill>
                <a:srgbClr val="FEFEFE"/>
              </a:solidFill>
              <a:latin typeface="FAUSans Office"/>
              <a:ea typeface="Calibri"/>
              <a:cs typeface="FAUSans Office"/>
            </a:endParaRPr>
          </a:p>
        </p:txBody>
      </p:sp>
      <p:sp>
        <p:nvSpPr>
          <p:cNvPr id="844087919" name="Textplatzhalter 6"/>
          <p:cNvSpPr>
            <a:spLocks noGrp="1"/>
          </p:cNvSpPr>
          <p:nvPr>
            <p:ph type="body" sz="quarter" idx="26" hasCustomPrompt="1"/>
          </p:nvPr>
        </p:nvSpPr>
        <p:spPr bwMode="auto">
          <a:xfrm>
            <a:off x="819149" y="4471485"/>
            <a:ext cx="10533064" cy="720000"/>
          </a:xfrm>
          <a:prstGeom prst="rect">
            <a:avLst/>
          </a:prstGeom>
        </p:spPr>
        <p:txBody>
          <a:bodyPr anchor="ctr" anchorCtr="0">
            <a:noAutofit/>
          </a:bodyPr>
          <a:lstStyle>
            <a:lvl1pPr marL="0" marR="0" indent="0" algn="l" defTabSz="914309">
              <a:lnSpc>
                <a:spcPct val="100000"/>
              </a:lnSpc>
              <a:spcBef>
                <a:spcPts val="0"/>
              </a:spcBef>
              <a:spcAft>
                <a:spcPts val="0"/>
              </a:spcAft>
              <a:buClrTx/>
              <a:buSzTx/>
              <a:buFontTx/>
              <a:buNone/>
              <a:defRPr sz="20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914309">
              <a:lnSpc>
                <a:spcPct val="100000"/>
              </a:lnSpc>
              <a:spcBef>
                <a:spcPts val="0"/>
              </a:spcBef>
              <a:spcAft>
                <a:spcPts val="0"/>
              </a:spcAft>
              <a:buClrTx/>
              <a:buSzTx/>
              <a:buFontTx/>
              <a:buNone/>
              <a:defRPr/>
            </a:pPr>
            <a:r>
              <a:rPr lang="de-DE" sz="2000" b="1" i="0" u="none" strike="noStrike" cap="none" spc="0">
                <a:ln>
                  <a:noFill/>
                </a:ln>
                <a:solidFill>
                  <a:srgbClr val="FEFEFE"/>
                </a:solidFill>
                <a:latin typeface="FAUSans Office"/>
                <a:ea typeface="Calibri"/>
                <a:cs typeface="FAUSans Office"/>
              </a:rPr>
              <a:t>Zweiter Kernpunkt: </a:t>
            </a:r>
            <a:r>
              <a:rPr lang="de-DE" sz="2000" i="0" u="none" strike="noStrike" cap="none" spc="0">
                <a:ln>
                  <a:noFill/>
                </a:ln>
                <a:solidFill>
                  <a:srgbClr val="FEFEFE"/>
                </a:solidFill>
                <a:latin typeface="FAUSans Office"/>
                <a:ea typeface="Calibri"/>
                <a:cs typeface="FAUSans Office"/>
              </a:rPr>
              <a:t>Erläuterung in ein bis zwei Sätze, konkret und ohne Füllwörter.</a:t>
            </a:r>
            <a:br>
              <a:rPr lang="de-DE" sz="2000" i="0" u="none" strike="noStrike" cap="none" spc="0">
                <a:ln>
                  <a:noFill/>
                </a:ln>
                <a:solidFill>
                  <a:srgbClr val="FEFEFE"/>
                </a:solidFill>
                <a:latin typeface="FAUSans Office"/>
                <a:ea typeface="Calibri"/>
                <a:cs typeface="FAUSans Office"/>
              </a:rPr>
            </a:br>
            <a:r>
              <a:rPr lang="de-DE" sz="2000" i="0" u="none" strike="noStrike" cap="none" spc="0">
                <a:ln>
                  <a:noFill/>
                </a:ln>
                <a:solidFill>
                  <a:srgbClr val="FEFEFE"/>
                </a:solidFill>
                <a:latin typeface="FAUSans Office"/>
                <a:ea typeface="Calibri"/>
                <a:cs typeface="FAUSans Office"/>
              </a:rPr>
              <a:t>Mehrzeilig möglich.</a:t>
            </a:r>
            <a:endParaRPr lang="en-US" sz="2000" i="0" u="none" strike="noStrike" cap="none" spc="0">
              <a:ln>
                <a:noFill/>
              </a:ln>
              <a:solidFill>
                <a:srgbClr val="FEFEFE"/>
              </a:solidFill>
              <a:latin typeface="FAUSans Office"/>
              <a:ea typeface="Calibri"/>
              <a:cs typeface="FAUSans Office"/>
            </a:endParaRPr>
          </a:p>
        </p:txBody>
      </p:sp>
      <p:sp>
        <p:nvSpPr>
          <p:cNvPr id="2141097217" name="Textplatzhalter 6"/>
          <p:cNvSpPr>
            <a:spLocks noGrp="1"/>
          </p:cNvSpPr>
          <p:nvPr>
            <p:ph type="body" sz="quarter" idx="27" hasCustomPrompt="1"/>
          </p:nvPr>
        </p:nvSpPr>
        <p:spPr bwMode="auto">
          <a:xfrm>
            <a:off x="819149" y="5483667"/>
            <a:ext cx="10529999" cy="720000"/>
          </a:xfrm>
          <a:prstGeom prst="rect">
            <a:avLst/>
          </a:prstGeom>
        </p:spPr>
        <p:txBody>
          <a:bodyPr anchor="ctr" anchorCtr="0">
            <a:noAutofit/>
          </a:bodyPr>
          <a:lstStyle>
            <a:lvl1pPr marL="0" marR="0" indent="0" algn="l" defTabSz="914309">
              <a:lnSpc>
                <a:spcPct val="100000"/>
              </a:lnSpc>
              <a:spcBef>
                <a:spcPts val="0"/>
              </a:spcBef>
              <a:spcAft>
                <a:spcPts val="0"/>
              </a:spcAft>
              <a:buClrTx/>
              <a:buSzTx/>
              <a:buFontTx/>
              <a:buNone/>
              <a:defRPr sz="20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914309">
              <a:lnSpc>
                <a:spcPct val="100000"/>
              </a:lnSpc>
              <a:spcBef>
                <a:spcPts val="0"/>
              </a:spcBef>
              <a:spcAft>
                <a:spcPts val="0"/>
              </a:spcAft>
              <a:buClrTx/>
              <a:buSzTx/>
              <a:buFontTx/>
              <a:buNone/>
              <a:defRPr/>
            </a:pPr>
            <a:r>
              <a:rPr lang="de-DE" sz="2000" b="1" i="0" u="none" strike="noStrike" cap="none" spc="0">
                <a:ln>
                  <a:noFill/>
                </a:ln>
                <a:solidFill>
                  <a:srgbClr val="FEFEFE"/>
                </a:solidFill>
                <a:latin typeface="FAUSans Office"/>
                <a:ea typeface="Calibri"/>
                <a:cs typeface="FAUSans Office"/>
              </a:rPr>
              <a:t>Dritter Kernpunkt: </a:t>
            </a:r>
            <a:r>
              <a:rPr lang="de-DE" sz="2000" i="0" u="none" strike="noStrike" cap="none" spc="0">
                <a:ln>
                  <a:noFill/>
                </a:ln>
                <a:solidFill>
                  <a:srgbClr val="FEFEFE"/>
                </a:solidFill>
                <a:latin typeface="FAUSans Office"/>
                <a:ea typeface="Calibri"/>
                <a:cs typeface="FAUSans Office"/>
              </a:rPr>
              <a:t>Erläuterung in ein bis zwei Sätze, konkret und ohne Füllwörter.</a:t>
            </a:r>
            <a:endParaRPr lang="en-US" sz="2000" i="0" u="none" strike="noStrike" cap="none" spc="0">
              <a:ln>
                <a:noFill/>
              </a:ln>
              <a:solidFill>
                <a:srgbClr val="FEFEFE"/>
              </a:solidFill>
              <a:latin typeface="FAUSans Office"/>
              <a:ea typeface="Calibri"/>
              <a:cs typeface="FAUSans Office"/>
            </a:endParaRPr>
          </a:p>
        </p:txBody>
      </p:sp>
      <p:sp>
        <p:nvSpPr>
          <p:cNvPr id="276651416" name="Bildplatzhalter 5"/>
          <p:cNvSpPr>
            <a:spLocks noGrp="1"/>
          </p:cNvSpPr>
          <p:nvPr>
            <p:ph type="pic" sz="quarter" idx="14" hasCustomPrompt="1"/>
          </p:nvPr>
        </p:nvSpPr>
        <p:spPr bwMode="auto">
          <a:xfrm>
            <a:off x="8063832" y="300549"/>
            <a:ext cx="1620000" cy="619200"/>
          </a:xfrm>
          <a:prstGeom prst="rect">
            <a:avLst/>
          </a:prstGeom>
        </p:spPr>
        <p:txBody>
          <a:bodyPr/>
          <a:lstStyle>
            <a:lvl1pPr>
              <a:defRPr sz="800">
                <a:solidFill>
                  <a:schemeClr val="tx2"/>
                </a:solidFill>
              </a:defRPr>
            </a:lvl1pPr>
          </a:lstStyle>
          <a:p>
            <a:pPr>
              <a:defRPr/>
            </a:pPr>
            <a:r>
              <a:rPr lang="de-DE"/>
              <a:t>Optional einfügen</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preserve="1" userDrawn="1">
  <p:cSld name="Text- Bildfolie">
    <p:spTree>
      <p:nvGrpSpPr>
        <p:cNvPr id="1" name=""/>
        <p:cNvGrpSpPr/>
        <p:nvPr/>
      </p:nvGrpSpPr>
      <p:grpSpPr bwMode="auto">
        <a:xfrm>
          <a:off x="0" y="0"/>
          <a:ext cx="0" cy="0"/>
          <a:chOff x="0" y="0"/>
          <a:chExt cx="0" cy="0"/>
        </a:xfrm>
      </p:grpSpPr>
      <p:pic>
        <p:nvPicPr>
          <p:cNvPr id="1894118041" name="Grafik 1"/>
          <p:cNvPicPr>
            <a:picLocks noChangeAspect="1"/>
          </p:cNvPicPr>
          <p:nvPr userDrawn="1"/>
        </p:nvPicPr>
        <p:blipFill rotWithShape="1">
          <a:blip r:embed="rId2"/>
          <a:srcRect l="-6" t="33640" r="6" b="28640"/>
          <a:stretch/>
        </p:blipFill>
        <p:spPr bwMode="auto">
          <a:xfrm>
            <a:off x="793" y="0"/>
            <a:ext cx="12190413" cy="3284550"/>
          </a:xfrm>
          <a:prstGeom prst="rect">
            <a:avLst/>
          </a:prstGeom>
        </p:spPr>
      </p:pic>
      <p:sp>
        <p:nvSpPr>
          <p:cNvPr id="1315073542" name="Rechteck 19"/>
          <p:cNvSpPr/>
          <p:nvPr userDrawn="1"/>
        </p:nvSpPr>
        <p:spPr bwMode="auto">
          <a:xfrm>
            <a:off x="795" y="3034800"/>
            <a:ext cx="12190413" cy="3827450"/>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2141817014" name="Rechteck 17"/>
          <p:cNvSpPr/>
          <p:nvPr userDrawn="1"/>
        </p:nvSpPr>
        <p:spPr bwMode="auto">
          <a:xfrm>
            <a:off x="516662" y="2327737"/>
            <a:ext cx="11158674" cy="1101263"/>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2086148177" name="Textplatzhalter 42"/>
          <p:cNvSpPr>
            <a:spLocks noGrp="1"/>
          </p:cNvSpPr>
          <p:nvPr>
            <p:ph type="body" sz="quarter" idx="26" hasCustomPrompt="1"/>
          </p:nvPr>
        </p:nvSpPr>
        <p:spPr bwMode="auto">
          <a:xfrm>
            <a:off x="819149" y="2535788"/>
            <a:ext cx="10423651" cy="523081"/>
          </a:xfrm>
          <a:prstGeom prst="rect">
            <a:avLst/>
          </a:prstGeom>
        </p:spPr>
        <p:txBody>
          <a:bodyPr anchor="t" anchorCtr="0">
            <a:noAutofit/>
          </a:bodyPr>
          <a:lstStyle>
            <a:lvl1pPr>
              <a:lnSpc>
                <a:spcPct val="100000"/>
              </a:lnSpc>
              <a:spcAft>
                <a:spcPts val="0"/>
              </a:spcAft>
              <a:defRPr sz="3600" b="1">
                <a:solidFill>
                  <a:schemeClr val="bg1"/>
                </a:solidFill>
                <a:latin typeface="FAUSans Office Bold"/>
                <a:cs typeface="FAUSans Office Bold"/>
              </a:defRPr>
            </a:lvl1pPr>
            <a:lvl5pPr>
              <a:defRPr/>
            </a:lvl5pPr>
          </a:lstStyle>
          <a:p>
            <a:pPr>
              <a:defRPr/>
            </a:pPr>
            <a:r>
              <a:rPr lang="en-US" sz="3600" b="1">
                <a:solidFill>
                  <a:schemeClr val="bg1"/>
                </a:solidFill>
                <a:latin typeface="FAUSans Office Bold"/>
                <a:ea typeface="Calibri"/>
                <a:cs typeface="FAUSans Office Bold"/>
              </a:rPr>
              <a:t>Titel Thema</a:t>
            </a:r>
            <a:endParaRPr/>
          </a:p>
        </p:txBody>
      </p:sp>
      <p:sp>
        <p:nvSpPr>
          <p:cNvPr id="344333972" name="Textplatzhalter 6"/>
          <p:cNvSpPr>
            <a:spLocks noGrp="1"/>
          </p:cNvSpPr>
          <p:nvPr>
            <p:ph type="body" sz="quarter" idx="13"/>
          </p:nvPr>
        </p:nvSpPr>
        <p:spPr bwMode="auto">
          <a:xfrm>
            <a:off x="819149" y="3432041"/>
            <a:ext cx="5275651" cy="2989800"/>
          </a:xfrm>
          <a:prstGeom prst="rect">
            <a:avLst/>
          </a:prstGeom>
        </p:spPr>
        <p:txBody>
          <a:bodyPr rIns="180000">
            <a:noAutofit/>
          </a:bodyPr>
          <a:lstStyle>
            <a:lvl1pPr>
              <a:lnSpc>
                <a:spcPct val="100000"/>
              </a:lnSpc>
              <a:defRPr sz="2000" b="1">
                <a:solidFill>
                  <a:schemeClr val="bg1"/>
                </a:solidFill>
              </a:defRPr>
            </a:lvl1pPr>
            <a:lvl2pPr>
              <a:defRPr sz="2000" b="1">
                <a:solidFill>
                  <a:schemeClr val="bg1"/>
                </a:solidFill>
              </a:defRPr>
            </a:lvl2pPr>
            <a:lvl3pPr>
              <a:defRPr sz="2000" b="1">
                <a:solidFill>
                  <a:schemeClr val="bg1"/>
                </a:solidFill>
              </a:defRPr>
            </a:lvl3pPr>
            <a:lvl4pPr>
              <a:defRPr sz="2000" b="1">
                <a:solidFill>
                  <a:schemeClr val="bg1"/>
                </a:solidFill>
              </a:defRPr>
            </a:lvl4pPr>
            <a:lvl5pPr>
              <a:defRPr sz="2000" b="1">
                <a:solidFill>
                  <a:schemeClr val="bg1"/>
                </a:solidFill>
              </a:defRPr>
            </a:lvl5pPr>
          </a:lstStyle>
          <a:p>
            <a:pPr lvl="0">
              <a:defRPr/>
            </a:pPr>
            <a:r>
              <a:rPr lang="de-DE"/>
              <a:t>Mastertextformat bearbeiten</a:t>
            </a:r>
            <a:endParaRPr/>
          </a:p>
        </p:txBody>
      </p:sp>
      <p:sp>
        <p:nvSpPr>
          <p:cNvPr id="844708898" name="Bildplatzhalter 8"/>
          <p:cNvSpPr>
            <a:spLocks noGrp="1"/>
          </p:cNvSpPr>
          <p:nvPr>
            <p:ph type="pic" sz="quarter" idx="25" hasCustomPrompt="1"/>
          </p:nvPr>
        </p:nvSpPr>
        <p:spPr bwMode="auto">
          <a:xfrm>
            <a:off x="6094800" y="3031200"/>
            <a:ext cx="5148000" cy="3387600"/>
          </a:xfrm>
          <a:prstGeom prst="rect">
            <a:avLst/>
          </a:prstGeom>
          <a:solidFill>
            <a:schemeClr val="bg1">
              <a:lumMod val="95000"/>
            </a:schemeClr>
          </a:solidFill>
        </p:spPr>
        <p:txBody>
          <a:bodyPr/>
          <a:lstStyle/>
          <a:p>
            <a:pPr>
              <a:defRPr/>
            </a:pPr>
            <a:r>
              <a:rPr lang="de-DE"/>
              <a:t> </a:t>
            </a:r>
            <a:endParaRPr/>
          </a:p>
        </p:txBody>
      </p:sp>
      <p:sp>
        <p:nvSpPr>
          <p:cNvPr id="273412342" name="Bildplatzhalter 5"/>
          <p:cNvSpPr>
            <a:spLocks noGrp="1"/>
          </p:cNvSpPr>
          <p:nvPr>
            <p:ph type="pic" sz="quarter" idx="14" hasCustomPrompt="1"/>
          </p:nvPr>
        </p:nvSpPr>
        <p:spPr bwMode="auto">
          <a:xfrm>
            <a:off x="8063832" y="300549"/>
            <a:ext cx="1620000" cy="619200"/>
          </a:xfrm>
          <a:prstGeom prst="rect">
            <a:avLst/>
          </a:prstGeom>
        </p:spPr>
        <p:txBody>
          <a:bodyPr/>
          <a:lstStyle>
            <a:lvl1pPr>
              <a:defRPr sz="800">
                <a:solidFill>
                  <a:schemeClr val="tx2"/>
                </a:solidFill>
              </a:defRPr>
            </a:lvl1pPr>
          </a:lstStyle>
          <a:p>
            <a:pPr>
              <a:defRPr/>
            </a:pPr>
            <a:r>
              <a:rPr lang="de-DE"/>
              <a:t>Optional einfügen</a:t>
            </a:r>
            <a:endParaRPr/>
          </a:p>
        </p:txBody>
      </p:sp>
      <p:pic>
        <p:nvPicPr>
          <p:cNvPr id="939588219" name="Grafik 2"/>
          <p:cNvPicPr>
            <a:picLocks noChangeAspect="1"/>
          </p:cNvPicPr>
          <p:nvPr userDrawn="1"/>
        </p:nvPicPr>
        <p:blipFill rotWithShape="1">
          <a:blip r:embed="rId3"/>
          <a:stretch/>
        </p:blipFill>
        <p:spPr bwMode="auto">
          <a:xfrm>
            <a:off x="9911537" y="144738"/>
            <a:ext cx="1920287" cy="90422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preserve="1" userDrawn="1">
  <p:cSld name="Textfolie | dreispaltig">
    <p:spTree>
      <p:nvGrpSpPr>
        <p:cNvPr id="1" name=""/>
        <p:cNvGrpSpPr/>
        <p:nvPr/>
      </p:nvGrpSpPr>
      <p:grpSpPr bwMode="auto">
        <a:xfrm>
          <a:off x="0" y="0"/>
          <a:ext cx="0" cy="0"/>
          <a:chOff x="0" y="0"/>
          <a:chExt cx="0" cy="0"/>
        </a:xfrm>
      </p:grpSpPr>
      <p:pic>
        <p:nvPicPr>
          <p:cNvPr id="389873052" name="Grafik 5"/>
          <p:cNvPicPr>
            <a:picLocks noChangeAspect="1"/>
          </p:cNvPicPr>
          <p:nvPr userDrawn="1"/>
        </p:nvPicPr>
        <p:blipFill rotWithShape="1">
          <a:blip r:embed="rId2"/>
          <a:srcRect l="-119" t="35039" r="117" b="24533"/>
          <a:stretch/>
        </p:blipFill>
        <p:spPr bwMode="auto">
          <a:xfrm>
            <a:off x="793" y="0"/>
            <a:ext cx="12190413" cy="3284550"/>
          </a:xfrm>
          <a:prstGeom prst="rect">
            <a:avLst/>
          </a:prstGeom>
        </p:spPr>
      </p:pic>
      <p:sp>
        <p:nvSpPr>
          <p:cNvPr id="1088533917" name="Rechteck 6"/>
          <p:cNvSpPr/>
          <p:nvPr userDrawn="1"/>
        </p:nvSpPr>
        <p:spPr bwMode="auto">
          <a:xfrm>
            <a:off x="516662" y="2330778"/>
            <a:ext cx="11158674" cy="1101263"/>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1137029365" name="Rechteck 7"/>
          <p:cNvSpPr/>
          <p:nvPr userDrawn="1"/>
        </p:nvSpPr>
        <p:spPr bwMode="auto">
          <a:xfrm>
            <a:off x="795" y="3033591"/>
            <a:ext cx="12190413" cy="3827450"/>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430377160" name="Textplatzhalter 42"/>
          <p:cNvSpPr>
            <a:spLocks noGrp="1"/>
          </p:cNvSpPr>
          <p:nvPr>
            <p:ph type="body" sz="quarter" idx="26" hasCustomPrompt="1"/>
          </p:nvPr>
        </p:nvSpPr>
        <p:spPr bwMode="auto">
          <a:xfrm>
            <a:off x="819149" y="2535788"/>
            <a:ext cx="10423651" cy="523081"/>
          </a:xfrm>
          <a:prstGeom prst="rect">
            <a:avLst/>
          </a:prstGeom>
        </p:spPr>
        <p:txBody>
          <a:bodyPr anchor="t" anchorCtr="0">
            <a:noAutofit/>
          </a:bodyPr>
          <a:lstStyle>
            <a:lvl1pPr>
              <a:lnSpc>
                <a:spcPct val="100000"/>
              </a:lnSpc>
              <a:spcAft>
                <a:spcPts val="0"/>
              </a:spcAft>
              <a:defRPr sz="3600" b="1">
                <a:solidFill>
                  <a:schemeClr val="bg1"/>
                </a:solidFill>
                <a:latin typeface="FAUSans Office Bold"/>
                <a:cs typeface="FAUSans Office Bold"/>
              </a:defRPr>
            </a:lvl1pPr>
            <a:lvl5pPr>
              <a:defRPr/>
            </a:lvl5pPr>
          </a:lstStyle>
          <a:p>
            <a:pPr>
              <a:defRPr/>
            </a:pPr>
            <a:r>
              <a:rPr lang="en-US" sz="3600" b="1">
                <a:solidFill>
                  <a:schemeClr val="bg1"/>
                </a:solidFill>
                <a:latin typeface="FAUSans Office Bold"/>
                <a:ea typeface="Calibri"/>
                <a:cs typeface="FAUSans Office Bold"/>
              </a:rPr>
              <a:t>Titel Thema</a:t>
            </a:r>
            <a:endParaRPr/>
          </a:p>
        </p:txBody>
      </p:sp>
      <p:sp>
        <p:nvSpPr>
          <p:cNvPr id="24559329" name="Textplatzhalter 6"/>
          <p:cNvSpPr>
            <a:spLocks noGrp="1"/>
          </p:cNvSpPr>
          <p:nvPr>
            <p:ph type="body" sz="quarter" idx="13" hasCustomPrompt="1"/>
          </p:nvPr>
        </p:nvSpPr>
        <p:spPr bwMode="auto">
          <a:xfrm>
            <a:off x="819149" y="3432041"/>
            <a:ext cx="10423651" cy="286401"/>
          </a:xfrm>
          <a:prstGeom prst="rect">
            <a:avLst/>
          </a:prstGeom>
        </p:spPr>
        <p:txBody>
          <a:bodyPr rIns="180000">
            <a:noAutofit/>
          </a:bodyPr>
          <a:lstStyle>
            <a:lvl1pPr>
              <a:lnSpc>
                <a:spcPct val="100000"/>
              </a:lnSpc>
              <a:defRPr sz="2000" b="0">
                <a:solidFill>
                  <a:schemeClr val="bg1"/>
                </a:solidFill>
              </a:defRPr>
            </a:lvl1pPr>
            <a:lvl2pPr>
              <a:defRPr sz="2000" b="1">
                <a:solidFill>
                  <a:schemeClr val="bg1"/>
                </a:solidFill>
              </a:defRPr>
            </a:lvl2pPr>
            <a:lvl3pPr>
              <a:defRPr sz="2000" b="1">
                <a:solidFill>
                  <a:schemeClr val="bg1"/>
                </a:solidFill>
              </a:defRPr>
            </a:lvl3pPr>
            <a:lvl4pPr>
              <a:defRPr sz="2000" b="1">
                <a:solidFill>
                  <a:schemeClr val="bg1"/>
                </a:solidFill>
              </a:defRPr>
            </a:lvl4pPr>
            <a:lvl5pPr>
              <a:defRPr sz="2000" b="1">
                <a:solidFill>
                  <a:schemeClr val="bg1"/>
                </a:solidFill>
              </a:defRPr>
            </a:lvl5pPr>
          </a:lstStyle>
          <a:p>
            <a:pPr>
              <a:defRPr/>
            </a:pPr>
            <a:r>
              <a:rPr lang="de-DE" sz="2000">
                <a:solidFill>
                  <a:schemeClr val="bg1"/>
                </a:solidFill>
                <a:latin typeface="FAUSans Office"/>
                <a:cs typeface="FAUSans Office"/>
              </a:rPr>
              <a:t>Einordnender Untertitel in einem Satz.</a:t>
            </a:r>
            <a:endParaRPr/>
          </a:p>
        </p:txBody>
      </p:sp>
      <p:sp>
        <p:nvSpPr>
          <p:cNvPr id="2075212956" name="Textplatzhalter 19"/>
          <p:cNvSpPr>
            <a:spLocks noGrp="1"/>
          </p:cNvSpPr>
          <p:nvPr>
            <p:ph type="body" sz="quarter" idx="28" hasCustomPrompt="1"/>
          </p:nvPr>
        </p:nvSpPr>
        <p:spPr bwMode="auto">
          <a:xfrm>
            <a:off x="4326741" y="4110037"/>
            <a:ext cx="3567600" cy="2746800"/>
          </a:xfrm>
          <a:prstGeom prst="rect">
            <a:avLst/>
          </a:prstGeom>
          <a:solidFill>
            <a:schemeClr val="bg1"/>
          </a:solidFill>
        </p:spPr>
        <p:txBody>
          <a:bodyPr lIns="360000" tIns="180000">
            <a:noAutofit/>
          </a:bodyPr>
          <a:lstStyle>
            <a:lvl1pPr marL="0" marR="0" indent="0" algn="l" defTabSz="685800" rtl="0">
              <a:lnSpc>
                <a:spcPct val="100000"/>
              </a:lnSpc>
              <a:spcBef>
                <a:spcPts val="0"/>
              </a:spcBef>
              <a:spcAft>
                <a:spcPts val="800"/>
              </a:spcAft>
              <a:buClrTx/>
              <a:buSzTx/>
              <a:buFont typeface="Arial"/>
              <a:buNone/>
              <a:defRPr sz="1800" b="0">
                <a:solidFill>
                  <a:schemeClr val="tx2"/>
                </a:solidFill>
                <a:latin typeface="FAUSans Office"/>
                <a:cs typeface="FAUSans Office"/>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marL="0" marR="0" lvl="0" indent="0" algn="l" defTabSz="685800" rtl="0">
              <a:lnSpc>
                <a:spcPct val="110000"/>
              </a:lnSpc>
              <a:spcBef>
                <a:spcPts val="0"/>
              </a:spcBef>
              <a:spcAft>
                <a:spcPts val="800"/>
              </a:spcAft>
              <a:buClrTx/>
              <a:buSzTx/>
              <a:buFont typeface="Arial"/>
              <a:buNone/>
              <a:defRPr/>
            </a:pPr>
            <a:r>
              <a:rPr lang="de-DE"/>
              <a:t>Mastertextformat bearbeiten </a:t>
            </a:r>
            <a:br>
              <a:rPr lang="de-DE"/>
            </a:br>
            <a:r>
              <a:rPr lang="de-DE">
                <a:solidFill>
                  <a:srgbClr val="04316A"/>
                </a:solidFill>
                <a:latin typeface="FAUSans Office"/>
                <a:cs typeface="FAUSans Office"/>
              </a:rPr>
              <a:t>Beschreibung und / oder Kennzahlen zu dem ersten Punkt</a:t>
            </a:r>
            <a:endParaRPr lang="en-US">
              <a:solidFill>
                <a:srgbClr val="FFFFFF"/>
              </a:solidFill>
              <a:latin typeface="FAUSans Office Bold"/>
              <a:cs typeface="FAUSans Office Bold"/>
            </a:endParaRPr>
          </a:p>
          <a:p>
            <a:pPr lvl="0">
              <a:defRPr/>
            </a:pPr>
            <a:endParaRPr lang="de-DE"/>
          </a:p>
        </p:txBody>
      </p:sp>
      <p:sp>
        <p:nvSpPr>
          <p:cNvPr id="453600838" name="Textplatzhalter 19"/>
          <p:cNvSpPr>
            <a:spLocks noGrp="1"/>
          </p:cNvSpPr>
          <p:nvPr>
            <p:ph type="body" sz="quarter" idx="29" hasCustomPrompt="1"/>
          </p:nvPr>
        </p:nvSpPr>
        <p:spPr bwMode="auto">
          <a:xfrm>
            <a:off x="8107736" y="4110037"/>
            <a:ext cx="3567600" cy="2746800"/>
          </a:xfrm>
          <a:prstGeom prst="rect">
            <a:avLst/>
          </a:prstGeom>
          <a:solidFill>
            <a:schemeClr val="bg1"/>
          </a:solidFill>
        </p:spPr>
        <p:txBody>
          <a:bodyPr lIns="360000" tIns="180000">
            <a:noAutofit/>
          </a:bodyPr>
          <a:lstStyle>
            <a:lvl1pPr marL="0" marR="0" indent="0" algn="l" defTabSz="685800" rtl="0">
              <a:lnSpc>
                <a:spcPct val="100000"/>
              </a:lnSpc>
              <a:spcBef>
                <a:spcPts val="0"/>
              </a:spcBef>
              <a:spcAft>
                <a:spcPts val="800"/>
              </a:spcAft>
              <a:buClrTx/>
              <a:buSzTx/>
              <a:buFont typeface="Arial"/>
              <a:buNone/>
              <a:defRPr sz="1800" b="0">
                <a:solidFill>
                  <a:schemeClr val="tx2"/>
                </a:solidFill>
                <a:latin typeface="FAUSans Office"/>
                <a:cs typeface="FAUSans Office"/>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marL="0" marR="0" lvl="0" indent="0" algn="l" defTabSz="685800" rtl="0">
              <a:lnSpc>
                <a:spcPct val="110000"/>
              </a:lnSpc>
              <a:spcBef>
                <a:spcPts val="0"/>
              </a:spcBef>
              <a:spcAft>
                <a:spcPts val="800"/>
              </a:spcAft>
              <a:buClrTx/>
              <a:buSzTx/>
              <a:buFont typeface="Arial"/>
              <a:buNone/>
              <a:defRPr/>
            </a:pPr>
            <a:r>
              <a:rPr lang="de-DE"/>
              <a:t>Mastertextformat bearbeiten </a:t>
            </a:r>
            <a:br>
              <a:rPr lang="de-DE"/>
            </a:br>
            <a:r>
              <a:rPr lang="de-DE">
                <a:solidFill>
                  <a:srgbClr val="04316A"/>
                </a:solidFill>
                <a:latin typeface="FAUSans Office"/>
                <a:cs typeface="FAUSans Office"/>
              </a:rPr>
              <a:t>Beschreibung und / oder Kennzahlen zu dem ersten Punkt</a:t>
            </a:r>
            <a:endParaRPr lang="en-US">
              <a:solidFill>
                <a:srgbClr val="FFFFFF"/>
              </a:solidFill>
              <a:latin typeface="FAUSans Office Bold"/>
              <a:cs typeface="FAUSans Office Bold"/>
            </a:endParaRPr>
          </a:p>
          <a:p>
            <a:pPr lvl="0">
              <a:defRPr/>
            </a:pPr>
            <a:endParaRPr lang="de-DE"/>
          </a:p>
        </p:txBody>
      </p:sp>
      <p:sp>
        <p:nvSpPr>
          <p:cNvPr id="1180232621" name="Textplatzhalter 19"/>
          <p:cNvSpPr>
            <a:spLocks noGrp="1"/>
          </p:cNvSpPr>
          <p:nvPr>
            <p:ph type="body" sz="quarter" idx="30" hasCustomPrompt="1"/>
          </p:nvPr>
        </p:nvSpPr>
        <p:spPr bwMode="auto">
          <a:xfrm>
            <a:off x="545744" y="4110037"/>
            <a:ext cx="3567600" cy="2746800"/>
          </a:xfrm>
          <a:prstGeom prst="rect">
            <a:avLst/>
          </a:prstGeom>
          <a:solidFill>
            <a:schemeClr val="bg1"/>
          </a:solidFill>
        </p:spPr>
        <p:txBody>
          <a:bodyPr lIns="360000" tIns="180000">
            <a:noAutofit/>
          </a:bodyPr>
          <a:lstStyle>
            <a:lvl1pPr marL="0" marR="0" indent="0" algn="l" defTabSz="685800" rtl="0">
              <a:lnSpc>
                <a:spcPct val="100000"/>
              </a:lnSpc>
              <a:spcBef>
                <a:spcPts val="0"/>
              </a:spcBef>
              <a:spcAft>
                <a:spcPts val="800"/>
              </a:spcAft>
              <a:buClrTx/>
              <a:buSzTx/>
              <a:buFont typeface="Arial"/>
              <a:buNone/>
              <a:defRPr sz="1800" b="0">
                <a:solidFill>
                  <a:schemeClr val="tx2"/>
                </a:solidFill>
                <a:latin typeface="FAUSans Office"/>
                <a:cs typeface="FAUSans Office"/>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marL="0" marR="0" lvl="0" indent="0" algn="l" defTabSz="685800" rtl="0">
              <a:lnSpc>
                <a:spcPct val="110000"/>
              </a:lnSpc>
              <a:spcBef>
                <a:spcPts val="0"/>
              </a:spcBef>
              <a:spcAft>
                <a:spcPts val="800"/>
              </a:spcAft>
              <a:buClrTx/>
              <a:buSzTx/>
              <a:buFont typeface="Arial"/>
              <a:buNone/>
              <a:defRPr/>
            </a:pPr>
            <a:r>
              <a:rPr lang="de-DE"/>
              <a:t>Mastertextformat bearbeiten </a:t>
            </a:r>
            <a:br>
              <a:rPr lang="de-DE"/>
            </a:br>
            <a:r>
              <a:rPr lang="de-DE">
                <a:solidFill>
                  <a:srgbClr val="04316A"/>
                </a:solidFill>
                <a:latin typeface="FAUSans Office"/>
                <a:cs typeface="FAUSans Office"/>
              </a:rPr>
              <a:t>Beschreibung und / oder Kennzahlen zu dem ersten Punkt</a:t>
            </a:r>
            <a:endParaRPr lang="en-US">
              <a:solidFill>
                <a:srgbClr val="FFFFFF"/>
              </a:solidFill>
              <a:latin typeface="FAUSans Office Bold"/>
              <a:cs typeface="FAUSans Office Bold"/>
            </a:endParaRPr>
          </a:p>
          <a:p>
            <a:pPr lvl="0">
              <a:defRPr/>
            </a:pPr>
            <a:endParaRPr lang="de-DE"/>
          </a:p>
        </p:txBody>
      </p:sp>
      <p:sp>
        <p:nvSpPr>
          <p:cNvPr id="1891928598" name="Bildplatzhalter 5"/>
          <p:cNvSpPr>
            <a:spLocks noGrp="1"/>
          </p:cNvSpPr>
          <p:nvPr>
            <p:ph type="pic" sz="quarter" idx="14" hasCustomPrompt="1"/>
          </p:nvPr>
        </p:nvSpPr>
        <p:spPr bwMode="auto">
          <a:xfrm>
            <a:off x="8063832" y="300549"/>
            <a:ext cx="1620000" cy="619200"/>
          </a:xfrm>
          <a:prstGeom prst="rect">
            <a:avLst/>
          </a:prstGeom>
        </p:spPr>
        <p:txBody>
          <a:bodyPr/>
          <a:lstStyle>
            <a:lvl1pPr>
              <a:defRPr sz="800">
                <a:solidFill>
                  <a:schemeClr val="tx2"/>
                </a:solidFill>
              </a:defRPr>
            </a:lvl1pPr>
          </a:lstStyle>
          <a:p>
            <a:pPr>
              <a:defRPr/>
            </a:pPr>
            <a:r>
              <a:rPr lang="de-DE"/>
              <a:t>Optional einfügen</a:t>
            </a:r>
            <a:endParaRPr/>
          </a:p>
        </p:txBody>
      </p:sp>
      <p:pic>
        <p:nvPicPr>
          <p:cNvPr id="1723465630" name="Grafik 1"/>
          <p:cNvPicPr>
            <a:picLocks noChangeAspect="1"/>
          </p:cNvPicPr>
          <p:nvPr userDrawn="1"/>
        </p:nvPicPr>
        <p:blipFill rotWithShape="1">
          <a:blip r:embed="rId3"/>
          <a:stretch/>
        </p:blipFill>
        <p:spPr bwMode="auto">
          <a:xfrm>
            <a:off x="9911537" y="144738"/>
            <a:ext cx="1920287" cy="904228"/>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preserve="1" userDrawn="1">
  <p:cSld name="Vergleich">
    <p:spTree>
      <p:nvGrpSpPr>
        <p:cNvPr id="1" name=""/>
        <p:cNvGrpSpPr/>
        <p:nvPr/>
      </p:nvGrpSpPr>
      <p:grpSpPr bwMode="auto">
        <a:xfrm>
          <a:off x="0" y="0"/>
          <a:ext cx="0" cy="0"/>
          <a:chOff x="0" y="0"/>
          <a:chExt cx="0" cy="0"/>
        </a:xfrm>
      </p:grpSpPr>
      <p:pic>
        <p:nvPicPr>
          <p:cNvPr id="171111187" name="Grafik 5"/>
          <p:cNvPicPr>
            <a:picLocks noChangeAspect="1"/>
          </p:cNvPicPr>
          <p:nvPr userDrawn="1"/>
        </p:nvPicPr>
        <p:blipFill rotWithShape="1">
          <a:blip r:embed="rId2"/>
          <a:srcRect t="20800" b="38774"/>
          <a:stretch/>
        </p:blipFill>
        <p:spPr bwMode="auto">
          <a:xfrm>
            <a:off x="793" y="0"/>
            <a:ext cx="12190413" cy="3284550"/>
          </a:xfrm>
          <a:prstGeom prst="rect">
            <a:avLst/>
          </a:prstGeom>
        </p:spPr>
      </p:pic>
      <p:sp>
        <p:nvSpPr>
          <p:cNvPr id="630914258" name="Rechteck 6"/>
          <p:cNvSpPr/>
          <p:nvPr userDrawn="1"/>
        </p:nvSpPr>
        <p:spPr bwMode="auto">
          <a:xfrm>
            <a:off x="516662" y="2330778"/>
            <a:ext cx="11158674" cy="1101263"/>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1464385837" name="Rechteck 7"/>
          <p:cNvSpPr/>
          <p:nvPr userDrawn="1"/>
        </p:nvSpPr>
        <p:spPr bwMode="auto">
          <a:xfrm>
            <a:off x="795" y="3033591"/>
            <a:ext cx="12190413" cy="3827450"/>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747071832" name="Freihandform: Form 5"/>
          <p:cNvSpPr/>
          <p:nvPr userDrawn="1"/>
        </p:nvSpPr>
        <p:spPr bwMode="auto">
          <a:xfrm>
            <a:off x="10056423" y="302400"/>
            <a:ext cx="1618914" cy="618075"/>
          </a:xfrm>
          <a:custGeom>
            <a:avLst/>
            <a:gdLst>
              <a:gd name="connsiteX0" fmla="*/ 0 w 1456912"/>
              <a:gd name="connsiteY0" fmla="*/ 51854 h 556225"/>
              <a:gd name="connsiteX1" fmla="*/ 28188 w 1456912"/>
              <a:gd name="connsiteY1" fmla="*/ 23666 h 556225"/>
              <a:gd name="connsiteX2" fmla="*/ 28188 w 1456912"/>
              <a:gd name="connsiteY2" fmla="*/ 535557 h 556225"/>
              <a:gd name="connsiteX3" fmla="*/ 0 w 1456912"/>
              <a:gd name="connsiteY3" fmla="*/ 535557 h 556225"/>
              <a:gd name="connsiteX4" fmla="*/ 0 w 1456912"/>
              <a:gd name="connsiteY4" fmla="*/ 51854 h 556225"/>
              <a:gd name="connsiteX5" fmla="*/ 84564 w 1456912"/>
              <a:gd name="connsiteY5" fmla="*/ 28188 h 556225"/>
              <a:gd name="connsiteX6" fmla="*/ 422811 w 1456912"/>
              <a:gd name="connsiteY6" fmla="*/ 28188 h 556225"/>
              <a:gd name="connsiteX7" fmla="*/ 422811 w 1456912"/>
              <a:gd name="connsiteY7" fmla="*/ 0 h 556225"/>
              <a:gd name="connsiteX8" fmla="*/ 56376 w 1456912"/>
              <a:gd name="connsiteY8" fmla="*/ 0 h 556225"/>
              <a:gd name="connsiteX9" fmla="*/ 56376 w 1456912"/>
              <a:gd name="connsiteY9" fmla="*/ 338244 h 556225"/>
              <a:gd name="connsiteX10" fmla="*/ 367711 w 1456912"/>
              <a:gd name="connsiteY10" fmla="*/ 338244 h 556225"/>
              <a:gd name="connsiteX11" fmla="*/ 367711 w 1456912"/>
              <a:gd name="connsiteY11" fmla="*/ 310062 h 556225"/>
              <a:gd name="connsiteX12" fmla="*/ 84564 w 1456912"/>
              <a:gd name="connsiteY12" fmla="*/ 310062 h 556225"/>
              <a:gd name="connsiteX13" fmla="*/ 84564 w 1456912"/>
              <a:gd name="connsiteY13" fmla="*/ 28188 h 556225"/>
              <a:gd name="connsiteX14" fmla="*/ 410152 w 1456912"/>
              <a:gd name="connsiteY14" fmla="*/ 253686 h 556225"/>
              <a:gd name="connsiteX15" fmla="*/ 140937 w 1456912"/>
              <a:gd name="connsiteY15" fmla="*/ 253686 h 556225"/>
              <a:gd name="connsiteX16" fmla="*/ 140937 w 1456912"/>
              <a:gd name="connsiteY16" fmla="*/ 140940 h 556225"/>
              <a:gd name="connsiteX17" fmla="*/ 371171 w 1456912"/>
              <a:gd name="connsiteY17" fmla="*/ 140940 h 556225"/>
              <a:gd name="connsiteX18" fmla="*/ 399359 w 1456912"/>
              <a:gd name="connsiteY18" fmla="*/ 112752 h 556225"/>
              <a:gd name="connsiteX19" fmla="*/ 140937 w 1456912"/>
              <a:gd name="connsiteY19" fmla="*/ 112752 h 556225"/>
              <a:gd name="connsiteX20" fmla="*/ 140937 w 1456912"/>
              <a:gd name="connsiteY20" fmla="*/ 84564 h 556225"/>
              <a:gd name="connsiteX21" fmla="*/ 422811 w 1456912"/>
              <a:gd name="connsiteY21" fmla="*/ 84564 h 556225"/>
              <a:gd name="connsiteX22" fmla="*/ 422811 w 1456912"/>
              <a:gd name="connsiteY22" fmla="*/ 56376 h 556225"/>
              <a:gd name="connsiteX23" fmla="*/ 112749 w 1456912"/>
              <a:gd name="connsiteY23" fmla="*/ 56376 h 556225"/>
              <a:gd name="connsiteX24" fmla="*/ 112749 w 1456912"/>
              <a:gd name="connsiteY24" fmla="*/ 281874 h 556225"/>
              <a:gd name="connsiteX25" fmla="*/ 382334 w 1456912"/>
              <a:gd name="connsiteY25" fmla="*/ 281874 h 556225"/>
              <a:gd name="connsiteX26" fmla="*/ 410152 w 1456912"/>
              <a:gd name="connsiteY26" fmla="*/ 253686 h 556225"/>
              <a:gd name="connsiteX27" fmla="*/ 56376 w 1456912"/>
              <a:gd name="connsiteY27" fmla="*/ 535557 h 556225"/>
              <a:gd name="connsiteX28" fmla="*/ 84564 w 1456912"/>
              <a:gd name="connsiteY28" fmla="*/ 535557 h 556225"/>
              <a:gd name="connsiteX29" fmla="*/ 84564 w 1456912"/>
              <a:gd name="connsiteY29" fmla="*/ 394620 h 556225"/>
              <a:gd name="connsiteX30" fmla="*/ 112752 w 1456912"/>
              <a:gd name="connsiteY30" fmla="*/ 394620 h 556225"/>
              <a:gd name="connsiteX31" fmla="*/ 112752 w 1456912"/>
              <a:gd name="connsiteY31" fmla="*/ 511890 h 556225"/>
              <a:gd name="connsiteX32" fmla="*/ 140940 w 1456912"/>
              <a:gd name="connsiteY32" fmla="*/ 483705 h 556225"/>
              <a:gd name="connsiteX33" fmla="*/ 140940 w 1456912"/>
              <a:gd name="connsiteY33" fmla="*/ 394620 h 556225"/>
              <a:gd name="connsiteX34" fmla="*/ 367714 w 1456912"/>
              <a:gd name="connsiteY34" fmla="*/ 394620 h 556225"/>
              <a:gd name="connsiteX35" fmla="*/ 367714 w 1456912"/>
              <a:gd name="connsiteY35" fmla="*/ 366435 h 556225"/>
              <a:gd name="connsiteX36" fmla="*/ 56376 w 1456912"/>
              <a:gd name="connsiteY36" fmla="*/ 366435 h 556225"/>
              <a:gd name="connsiteX37" fmla="*/ 56376 w 1456912"/>
              <a:gd name="connsiteY37" fmla="*/ 535557 h 556225"/>
              <a:gd name="connsiteX38" fmla="*/ 1428724 w 1456912"/>
              <a:gd name="connsiteY38" fmla="*/ 0 h 556225"/>
              <a:gd name="connsiteX39" fmla="*/ 1428724 w 1456912"/>
              <a:gd name="connsiteY39" fmla="*/ 324156 h 556225"/>
              <a:gd name="connsiteX40" fmla="*/ 1316539 w 1456912"/>
              <a:gd name="connsiteY40" fmla="*/ 514089 h 556225"/>
              <a:gd name="connsiteX41" fmla="*/ 1315903 w 1456912"/>
              <a:gd name="connsiteY41" fmla="*/ 513258 h 556225"/>
              <a:gd name="connsiteX42" fmla="*/ 1400536 w 1456912"/>
              <a:gd name="connsiteY42" fmla="*/ 351869 h 556225"/>
              <a:gd name="connsiteX43" fmla="*/ 1400536 w 1456912"/>
              <a:gd name="connsiteY43" fmla="*/ 3 h 556225"/>
              <a:gd name="connsiteX44" fmla="*/ 1372348 w 1456912"/>
              <a:gd name="connsiteY44" fmla="*/ 3 h 556225"/>
              <a:gd name="connsiteX45" fmla="*/ 1372348 w 1456912"/>
              <a:gd name="connsiteY45" fmla="*/ 351400 h 556225"/>
              <a:gd name="connsiteX46" fmla="*/ 1189132 w 1456912"/>
              <a:gd name="connsiteY46" fmla="*/ 528510 h 556225"/>
              <a:gd name="connsiteX47" fmla="*/ 1005916 w 1456912"/>
              <a:gd name="connsiteY47" fmla="*/ 351400 h 556225"/>
              <a:gd name="connsiteX48" fmla="*/ 1005916 w 1456912"/>
              <a:gd name="connsiteY48" fmla="*/ 23666 h 556225"/>
              <a:gd name="connsiteX49" fmla="*/ 977728 w 1456912"/>
              <a:gd name="connsiteY49" fmla="*/ 51854 h 556225"/>
              <a:gd name="connsiteX50" fmla="*/ 977728 w 1456912"/>
              <a:gd name="connsiteY50" fmla="*/ 351869 h 556225"/>
              <a:gd name="connsiteX51" fmla="*/ 1189132 w 1456912"/>
              <a:gd name="connsiteY51" fmla="*/ 556226 h 556225"/>
              <a:gd name="connsiteX52" fmla="*/ 1217320 w 1456912"/>
              <a:gd name="connsiteY52" fmla="*/ 556226 h 556225"/>
              <a:gd name="connsiteX53" fmla="*/ 1456912 w 1456912"/>
              <a:gd name="connsiteY53" fmla="*/ 324566 h 556225"/>
              <a:gd name="connsiteX54" fmla="*/ 1456912 w 1456912"/>
              <a:gd name="connsiteY54" fmla="*/ 0 h 556225"/>
              <a:gd name="connsiteX55" fmla="*/ 1428724 w 1456912"/>
              <a:gd name="connsiteY55" fmla="*/ 0 h 556225"/>
              <a:gd name="connsiteX56" fmla="*/ 1189132 w 1456912"/>
              <a:gd name="connsiteY56" fmla="*/ 500322 h 556225"/>
              <a:gd name="connsiteX57" fmla="*/ 1344160 w 1456912"/>
              <a:gd name="connsiteY57" fmla="*/ 351400 h 556225"/>
              <a:gd name="connsiteX58" fmla="*/ 1344160 w 1456912"/>
              <a:gd name="connsiteY58" fmla="*/ 351400 h 556225"/>
              <a:gd name="connsiteX59" fmla="*/ 1344160 w 1456912"/>
              <a:gd name="connsiteY59" fmla="*/ 23666 h 556225"/>
              <a:gd name="connsiteX60" fmla="*/ 1315972 w 1456912"/>
              <a:gd name="connsiteY60" fmla="*/ 51854 h 556225"/>
              <a:gd name="connsiteX61" fmla="*/ 1315972 w 1456912"/>
              <a:gd name="connsiteY61" fmla="*/ 324153 h 556225"/>
              <a:gd name="connsiteX62" fmla="*/ 1217317 w 1456912"/>
              <a:gd name="connsiteY62" fmla="*/ 415761 h 556225"/>
              <a:gd name="connsiteX63" fmla="*/ 1118662 w 1456912"/>
              <a:gd name="connsiteY63" fmla="*/ 324153 h 556225"/>
              <a:gd name="connsiteX64" fmla="*/ 1118662 w 1456912"/>
              <a:gd name="connsiteY64" fmla="*/ 3 h 556225"/>
              <a:gd name="connsiteX65" fmla="*/ 1090474 w 1456912"/>
              <a:gd name="connsiteY65" fmla="*/ 3 h 556225"/>
              <a:gd name="connsiteX66" fmla="*/ 1090474 w 1456912"/>
              <a:gd name="connsiteY66" fmla="*/ 324156 h 556225"/>
              <a:gd name="connsiteX67" fmla="*/ 1217317 w 1456912"/>
              <a:gd name="connsiteY67" fmla="*/ 443951 h 556225"/>
              <a:gd name="connsiteX68" fmla="*/ 1304349 w 1456912"/>
              <a:gd name="connsiteY68" fmla="*/ 404889 h 556225"/>
              <a:gd name="connsiteX69" fmla="*/ 1304982 w 1456912"/>
              <a:gd name="connsiteY69" fmla="*/ 405720 h 556225"/>
              <a:gd name="connsiteX70" fmla="*/ 1189129 w 1456912"/>
              <a:gd name="connsiteY70" fmla="*/ 472139 h 556225"/>
              <a:gd name="connsiteX71" fmla="*/ 1062303 w 1456912"/>
              <a:gd name="connsiteY71" fmla="*/ 352344 h 556225"/>
              <a:gd name="connsiteX72" fmla="*/ 1062286 w 1456912"/>
              <a:gd name="connsiteY72" fmla="*/ 352344 h 556225"/>
              <a:gd name="connsiteX73" fmla="*/ 1062286 w 1456912"/>
              <a:gd name="connsiteY73" fmla="*/ 3 h 556225"/>
              <a:gd name="connsiteX74" fmla="*/ 1034098 w 1456912"/>
              <a:gd name="connsiteY74" fmla="*/ 3 h 556225"/>
              <a:gd name="connsiteX75" fmla="*/ 1034098 w 1456912"/>
              <a:gd name="connsiteY75" fmla="*/ 352341 h 556225"/>
              <a:gd name="connsiteX76" fmla="*/ 1034113 w 1456912"/>
              <a:gd name="connsiteY76" fmla="*/ 352341 h 556225"/>
              <a:gd name="connsiteX77" fmla="*/ 1189132 w 1456912"/>
              <a:gd name="connsiteY77" fmla="*/ 500322 h 556225"/>
              <a:gd name="connsiteX78" fmla="*/ 562774 w 1456912"/>
              <a:gd name="connsiteY78" fmla="*/ 366435 h 556225"/>
              <a:gd name="connsiteX79" fmla="*/ 491494 w 1456912"/>
              <a:gd name="connsiteY79" fmla="*/ 535557 h 556225"/>
              <a:gd name="connsiteX80" fmla="*/ 519684 w 1456912"/>
              <a:gd name="connsiteY80" fmla="*/ 535554 h 556225"/>
              <a:gd name="connsiteX81" fmla="*/ 519682 w 1456912"/>
              <a:gd name="connsiteY81" fmla="*/ 535557 h 556225"/>
              <a:gd name="connsiteX82" fmla="*/ 519684 w 1456912"/>
              <a:gd name="connsiteY82" fmla="*/ 535557 h 556225"/>
              <a:gd name="connsiteX83" fmla="*/ 555322 w 1456912"/>
              <a:gd name="connsiteY83" fmla="*/ 450996 h 556225"/>
              <a:gd name="connsiteX84" fmla="*/ 794138 w 1456912"/>
              <a:gd name="connsiteY84" fmla="*/ 450996 h 556225"/>
              <a:gd name="connsiteX85" fmla="*/ 829744 w 1456912"/>
              <a:gd name="connsiteY85" fmla="*/ 535557 h 556225"/>
              <a:gd name="connsiteX86" fmla="*/ 857932 w 1456912"/>
              <a:gd name="connsiteY86" fmla="*/ 535557 h 556225"/>
              <a:gd name="connsiteX87" fmla="*/ 810457 w 1456912"/>
              <a:gd name="connsiteY87" fmla="*/ 422808 h 556225"/>
              <a:gd name="connsiteX88" fmla="*/ 567200 w 1456912"/>
              <a:gd name="connsiteY88" fmla="*/ 422808 h 556225"/>
              <a:gd name="connsiteX89" fmla="*/ 579078 w 1456912"/>
              <a:gd name="connsiteY89" fmla="*/ 394620 h 556225"/>
              <a:gd name="connsiteX90" fmla="*/ 826776 w 1456912"/>
              <a:gd name="connsiteY90" fmla="*/ 394620 h 556225"/>
              <a:gd name="connsiteX91" fmla="*/ 886120 w 1456912"/>
              <a:gd name="connsiteY91" fmla="*/ 535557 h 556225"/>
              <a:gd name="connsiteX92" fmla="*/ 914308 w 1456912"/>
              <a:gd name="connsiteY92" fmla="*/ 535557 h 556225"/>
              <a:gd name="connsiteX93" fmla="*/ 843097 w 1456912"/>
              <a:gd name="connsiteY93" fmla="*/ 366435 h 556225"/>
              <a:gd name="connsiteX94" fmla="*/ 562774 w 1456912"/>
              <a:gd name="connsiteY94" fmla="*/ 366435 h 556225"/>
              <a:gd name="connsiteX95" fmla="*/ 604248 w 1456912"/>
              <a:gd name="connsiteY95" fmla="*/ 0 h 556225"/>
              <a:gd name="connsiteX96" fmla="*/ 397091 w 1456912"/>
              <a:gd name="connsiteY96" fmla="*/ 491374 h 556225"/>
              <a:gd name="connsiteX97" fmla="*/ 415032 w 1456912"/>
              <a:gd name="connsiteY97" fmla="*/ 515732 h 556225"/>
              <a:gd name="connsiteX98" fmla="*/ 632437 w 1456912"/>
              <a:gd name="connsiteY98" fmla="*/ 0 h 556225"/>
              <a:gd name="connsiteX99" fmla="*/ 604248 w 1456912"/>
              <a:gd name="connsiteY99" fmla="*/ 0 h 556225"/>
              <a:gd name="connsiteX100" fmla="*/ 716998 w 1456912"/>
              <a:gd name="connsiteY100" fmla="*/ 3 h 556225"/>
              <a:gd name="connsiteX101" fmla="*/ 934130 w 1456912"/>
              <a:gd name="connsiteY101" fmla="*/ 515735 h 556225"/>
              <a:gd name="connsiteX102" fmla="*/ 952028 w 1456912"/>
              <a:gd name="connsiteY102" fmla="*/ 491377 h 556225"/>
              <a:gd name="connsiteX103" fmla="*/ 745186 w 1456912"/>
              <a:gd name="connsiteY103" fmla="*/ 3 h 556225"/>
              <a:gd name="connsiteX104" fmla="*/ 716998 w 1456912"/>
              <a:gd name="connsiteY104" fmla="*/ 3 h 556225"/>
              <a:gd name="connsiteX105" fmla="*/ 546409 w 1456912"/>
              <a:gd name="connsiteY105" fmla="*/ 338247 h 556225"/>
              <a:gd name="connsiteX106" fmla="*/ 463042 w 1456912"/>
              <a:gd name="connsiteY106" fmla="*/ 535557 h 556225"/>
              <a:gd name="connsiteX107" fmla="*/ 434854 w 1456912"/>
              <a:gd name="connsiteY107" fmla="*/ 535557 h 556225"/>
              <a:gd name="connsiteX108" fmla="*/ 646528 w 1456912"/>
              <a:gd name="connsiteY108" fmla="*/ 33467 h 556225"/>
              <a:gd name="connsiteX109" fmla="*/ 762988 w 1456912"/>
              <a:gd name="connsiteY109" fmla="*/ 310059 h 556225"/>
              <a:gd name="connsiteX110" fmla="*/ 791176 w 1456912"/>
              <a:gd name="connsiteY110" fmla="*/ 310059 h 556225"/>
              <a:gd name="connsiteX111" fmla="*/ 660624 w 1456912"/>
              <a:gd name="connsiteY111" fmla="*/ 3 h 556225"/>
              <a:gd name="connsiteX112" fmla="*/ 688812 w 1456912"/>
              <a:gd name="connsiteY112" fmla="*/ 3 h 556225"/>
              <a:gd name="connsiteX113" fmla="*/ 831231 w 1456912"/>
              <a:gd name="connsiteY113" fmla="*/ 338247 h 556225"/>
              <a:gd name="connsiteX114" fmla="*/ 546409 w 1456912"/>
              <a:gd name="connsiteY114" fmla="*/ 338247 h 556225"/>
              <a:gd name="connsiteX115" fmla="*/ 674788 w 1456912"/>
              <a:gd name="connsiteY115" fmla="*/ 167531 h 556225"/>
              <a:gd name="connsiteX116" fmla="*/ 614721 w 1456912"/>
              <a:gd name="connsiteY116" fmla="*/ 310062 h 556225"/>
              <a:gd name="connsiteX117" fmla="*/ 734800 w 1456912"/>
              <a:gd name="connsiteY117" fmla="*/ 310062 h 556225"/>
              <a:gd name="connsiteX118" fmla="*/ 674788 w 1456912"/>
              <a:gd name="connsiteY118" fmla="*/ 167531 h 556225"/>
              <a:gd name="connsiteX119" fmla="*/ 558275 w 1456912"/>
              <a:gd name="connsiteY119" fmla="*/ 310062 h 556225"/>
              <a:gd name="connsiteX120" fmla="*/ 586535 w 1456912"/>
              <a:gd name="connsiteY120" fmla="*/ 310062 h 556225"/>
              <a:gd name="connsiteX121" fmla="*/ 660703 w 1456912"/>
              <a:gd name="connsiteY121" fmla="*/ 134072 h 556225"/>
              <a:gd name="connsiteX122" fmla="*/ 646588 w 1456912"/>
              <a:gd name="connsiteY122" fmla="*/ 100553 h 556225"/>
              <a:gd name="connsiteX123" fmla="*/ 558275 w 1456912"/>
              <a:gd name="connsiteY123" fmla="*/ 310062 h 55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456912" h="556225" extrusionOk="0">
                <a:moveTo>
                  <a:pt x="0" y="51854"/>
                </a:moveTo>
                <a:lnTo>
                  <a:pt x="28188" y="23666"/>
                </a:lnTo>
                <a:lnTo>
                  <a:pt x="28188" y="535557"/>
                </a:lnTo>
                <a:lnTo>
                  <a:pt x="0" y="535557"/>
                </a:lnTo>
                <a:lnTo>
                  <a:pt x="0" y="51854"/>
                </a:lnTo>
                <a:close/>
                <a:moveTo>
                  <a:pt x="84564" y="28188"/>
                </a:moveTo>
                <a:lnTo>
                  <a:pt x="422811" y="28188"/>
                </a:lnTo>
                <a:lnTo>
                  <a:pt x="422811" y="0"/>
                </a:lnTo>
                <a:lnTo>
                  <a:pt x="56376" y="0"/>
                </a:lnTo>
                <a:lnTo>
                  <a:pt x="56376" y="338244"/>
                </a:lnTo>
                <a:lnTo>
                  <a:pt x="367711" y="338244"/>
                </a:lnTo>
                <a:lnTo>
                  <a:pt x="367711" y="310062"/>
                </a:lnTo>
                <a:lnTo>
                  <a:pt x="84564" y="310062"/>
                </a:lnTo>
                <a:lnTo>
                  <a:pt x="84564" y="28188"/>
                </a:lnTo>
                <a:close/>
                <a:moveTo>
                  <a:pt x="410152" y="253686"/>
                </a:moveTo>
                <a:lnTo>
                  <a:pt x="140937" y="253686"/>
                </a:lnTo>
                <a:lnTo>
                  <a:pt x="140937" y="140940"/>
                </a:lnTo>
                <a:lnTo>
                  <a:pt x="371171" y="140940"/>
                </a:lnTo>
                <a:lnTo>
                  <a:pt x="399359" y="112752"/>
                </a:lnTo>
                <a:lnTo>
                  <a:pt x="140937" y="112752"/>
                </a:lnTo>
                <a:lnTo>
                  <a:pt x="140937" y="84564"/>
                </a:lnTo>
                <a:lnTo>
                  <a:pt x="422811" y="84564"/>
                </a:lnTo>
                <a:lnTo>
                  <a:pt x="422811" y="56376"/>
                </a:lnTo>
                <a:lnTo>
                  <a:pt x="112749" y="56376"/>
                </a:lnTo>
                <a:lnTo>
                  <a:pt x="112749" y="281874"/>
                </a:lnTo>
                <a:lnTo>
                  <a:pt x="382334" y="281874"/>
                </a:lnTo>
                <a:lnTo>
                  <a:pt x="410152" y="253686"/>
                </a:lnTo>
                <a:close/>
                <a:moveTo>
                  <a:pt x="56376" y="535557"/>
                </a:moveTo>
                <a:lnTo>
                  <a:pt x="84564" y="535557"/>
                </a:lnTo>
                <a:lnTo>
                  <a:pt x="84564" y="394620"/>
                </a:lnTo>
                <a:lnTo>
                  <a:pt x="112752" y="394620"/>
                </a:lnTo>
                <a:lnTo>
                  <a:pt x="112752" y="511890"/>
                </a:lnTo>
                <a:lnTo>
                  <a:pt x="140940" y="483705"/>
                </a:lnTo>
                <a:lnTo>
                  <a:pt x="140940" y="394620"/>
                </a:lnTo>
                <a:lnTo>
                  <a:pt x="367714" y="394620"/>
                </a:lnTo>
                <a:lnTo>
                  <a:pt x="367714" y="366435"/>
                </a:lnTo>
                <a:lnTo>
                  <a:pt x="56376" y="366435"/>
                </a:lnTo>
                <a:lnTo>
                  <a:pt x="56376" y="535557"/>
                </a:lnTo>
                <a:close/>
                <a:moveTo>
                  <a:pt x="1428724" y="0"/>
                </a:moveTo>
                <a:lnTo>
                  <a:pt x="1428724" y="324156"/>
                </a:lnTo>
                <a:cubicBezTo>
                  <a:pt x="1428724" y="399584"/>
                  <a:pt x="1395069" y="464387"/>
                  <a:pt x="1316539" y="514089"/>
                </a:cubicBezTo>
                <a:lnTo>
                  <a:pt x="1315903" y="513258"/>
                </a:lnTo>
                <a:cubicBezTo>
                  <a:pt x="1367503" y="472336"/>
                  <a:pt x="1400536" y="419773"/>
                  <a:pt x="1400536" y="351869"/>
                </a:cubicBezTo>
                <a:lnTo>
                  <a:pt x="1400536" y="3"/>
                </a:lnTo>
                <a:lnTo>
                  <a:pt x="1372348" y="3"/>
                </a:lnTo>
                <a:lnTo>
                  <a:pt x="1372348" y="351400"/>
                </a:lnTo>
                <a:cubicBezTo>
                  <a:pt x="1372348" y="452590"/>
                  <a:pt x="1290318" y="528510"/>
                  <a:pt x="1189132" y="528510"/>
                </a:cubicBezTo>
                <a:cubicBezTo>
                  <a:pt x="1087946" y="528510"/>
                  <a:pt x="1005916" y="452587"/>
                  <a:pt x="1005916" y="351400"/>
                </a:cubicBezTo>
                <a:lnTo>
                  <a:pt x="1005916" y="23666"/>
                </a:lnTo>
                <a:lnTo>
                  <a:pt x="977728" y="51854"/>
                </a:lnTo>
                <a:lnTo>
                  <a:pt x="977728" y="351869"/>
                </a:lnTo>
                <a:cubicBezTo>
                  <a:pt x="977728" y="468625"/>
                  <a:pt x="1072376" y="556226"/>
                  <a:pt x="1189132" y="556226"/>
                </a:cubicBezTo>
                <a:cubicBezTo>
                  <a:pt x="1191834" y="556226"/>
                  <a:pt x="1217320" y="556226"/>
                  <a:pt x="1217320" y="556226"/>
                </a:cubicBezTo>
                <a:cubicBezTo>
                  <a:pt x="1332291" y="556226"/>
                  <a:pt x="1456912" y="471321"/>
                  <a:pt x="1456912" y="324566"/>
                </a:cubicBezTo>
                <a:cubicBezTo>
                  <a:pt x="1456912" y="324428"/>
                  <a:pt x="1456912" y="0"/>
                  <a:pt x="1456912" y="0"/>
                </a:cubicBezTo>
                <a:lnTo>
                  <a:pt x="1428724" y="0"/>
                </a:lnTo>
                <a:close/>
                <a:moveTo>
                  <a:pt x="1189132" y="500322"/>
                </a:moveTo>
                <a:cubicBezTo>
                  <a:pt x="1274706" y="500322"/>
                  <a:pt x="1344082" y="436948"/>
                  <a:pt x="1344160" y="351400"/>
                </a:cubicBezTo>
                <a:lnTo>
                  <a:pt x="1344160" y="351400"/>
                </a:lnTo>
                <a:lnTo>
                  <a:pt x="1344160" y="23666"/>
                </a:lnTo>
                <a:lnTo>
                  <a:pt x="1315972" y="51854"/>
                </a:lnTo>
                <a:lnTo>
                  <a:pt x="1315972" y="324153"/>
                </a:lnTo>
                <a:cubicBezTo>
                  <a:pt x="1315972" y="378637"/>
                  <a:pt x="1271801" y="415761"/>
                  <a:pt x="1217317" y="415761"/>
                </a:cubicBezTo>
                <a:cubicBezTo>
                  <a:pt x="1162833" y="415761"/>
                  <a:pt x="1118662" y="378637"/>
                  <a:pt x="1118662" y="324153"/>
                </a:cubicBezTo>
                <a:lnTo>
                  <a:pt x="1118662" y="3"/>
                </a:lnTo>
                <a:lnTo>
                  <a:pt x="1090474" y="3"/>
                </a:lnTo>
                <a:lnTo>
                  <a:pt x="1090474" y="324156"/>
                </a:lnTo>
                <a:cubicBezTo>
                  <a:pt x="1090474" y="394209"/>
                  <a:pt x="1147264" y="443951"/>
                  <a:pt x="1217317" y="443951"/>
                </a:cubicBezTo>
                <a:cubicBezTo>
                  <a:pt x="1245962" y="443951"/>
                  <a:pt x="1280732" y="429800"/>
                  <a:pt x="1304349" y="404889"/>
                </a:cubicBezTo>
                <a:lnTo>
                  <a:pt x="1304982" y="405720"/>
                </a:lnTo>
                <a:cubicBezTo>
                  <a:pt x="1282838" y="446784"/>
                  <a:pt x="1241907" y="472139"/>
                  <a:pt x="1189129" y="472139"/>
                </a:cubicBezTo>
                <a:cubicBezTo>
                  <a:pt x="1119507" y="472139"/>
                  <a:pt x="1062992" y="421734"/>
                  <a:pt x="1062303" y="352344"/>
                </a:cubicBezTo>
                <a:lnTo>
                  <a:pt x="1062286" y="352344"/>
                </a:lnTo>
                <a:lnTo>
                  <a:pt x="1062286" y="3"/>
                </a:lnTo>
                <a:lnTo>
                  <a:pt x="1034098" y="3"/>
                </a:lnTo>
                <a:lnTo>
                  <a:pt x="1034098" y="352341"/>
                </a:lnTo>
                <a:lnTo>
                  <a:pt x="1034113" y="352341"/>
                </a:lnTo>
                <a:cubicBezTo>
                  <a:pt x="1034703" y="437411"/>
                  <a:pt x="1103877" y="500322"/>
                  <a:pt x="1189132" y="500322"/>
                </a:cubicBezTo>
                <a:close/>
                <a:moveTo>
                  <a:pt x="562774" y="366435"/>
                </a:moveTo>
                <a:lnTo>
                  <a:pt x="491494" y="535557"/>
                </a:lnTo>
                <a:lnTo>
                  <a:pt x="519684" y="535554"/>
                </a:lnTo>
                <a:lnTo>
                  <a:pt x="519682" y="535557"/>
                </a:lnTo>
                <a:lnTo>
                  <a:pt x="519684" y="535557"/>
                </a:lnTo>
                <a:lnTo>
                  <a:pt x="555322" y="450996"/>
                </a:lnTo>
                <a:lnTo>
                  <a:pt x="794138" y="450996"/>
                </a:lnTo>
                <a:lnTo>
                  <a:pt x="829744" y="535557"/>
                </a:lnTo>
                <a:lnTo>
                  <a:pt x="857932" y="535557"/>
                </a:lnTo>
                <a:lnTo>
                  <a:pt x="810457" y="422808"/>
                </a:lnTo>
                <a:lnTo>
                  <a:pt x="567200" y="422808"/>
                </a:lnTo>
                <a:lnTo>
                  <a:pt x="579078" y="394620"/>
                </a:lnTo>
                <a:lnTo>
                  <a:pt x="826776" y="394620"/>
                </a:lnTo>
                <a:lnTo>
                  <a:pt x="886120" y="535557"/>
                </a:lnTo>
                <a:lnTo>
                  <a:pt x="914308" y="535557"/>
                </a:lnTo>
                <a:lnTo>
                  <a:pt x="843097" y="366435"/>
                </a:lnTo>
                <a:lnTo>
                  <a:pt x="562774" y="366435"/>
                </a:lnTo>
                <a:close/>
                <a:moveTo>
                  <a:pt x="604248" y="0"/>
                </a:moveTo>
                <a:lnTo>
                  <a:pt x="397091" y="491374"/>
                </a:lnTo>
                <a:lnTo>
                  <a:pt x="415032" y="515732"/>
                </a:lnTo>
                <a:lnTo>
                  <a:pt x="632437" y="0"/>
                </a:lnTo>
                <a:lnTo>
                  <a:pt x="604248" y="0"/>
                </a:lnTo>
                <a:close/>
                <a:moveTo>
                  <a:pt x="716998" y="3"/>
                </a:moveTo>
                <a:lnTo>
                  <a:pt x="934130" y="515735"/>
                </a:lnTo>
                <a:lnTo>
                  <a:pt x="952028" y="491377"/>
                </a:lnTo>
                <a:lnTo>
                  <a:pt x="745186" y="3"/>
                </a:lnTo>
                <a:lnTo>
                  <a:pt x="716998" y="3"/>
                </a:lnTo>
                <a:close/>
                <a:moveTo>
                  <a:pt x="546409" y="338247"/>
                </a:moveTo>
                <a:lnTo>
                  <a:pt x="463042" y="535557"/>
                </a:lnTo>
                <a:lnTo>
                  <a:pt x="434854" y="535557"/>
                </a:lnTo>
                <a:lnTo>
                  <a:pt x="646528" y="33467"/>
                </a:lnTo>
                <a:lnTo>
                  <a:pt x="762988" y="310059"/>
                </a:lnTo>
                <a:lnTo>
                  <a:pt x="791176" y="310059"/>
                </a:lnTo>
                <a:lnTo>
                  <a:pt x="660624" y="3"/>
                </a:lnTo>
                <a:lnTo>
                  <a:pt x="688812" y="3"/>
                </a:lnTo>
                <a:lnTo>
                  <a:pt x="831231" y="338247"/>
                </a:lnTo>
                <a:lnTo>
                  <a:pt x="546409" y="338247"/>
                </a:lnTo>
                <a:close/>
                <a:moveTo>
                  <a:pt x="674788" y="167531"/>
                </a:moveTo>
                <a:lnTo>
                  <a:pt x="614721" y="310062"/>
                </a:lnTo>
                <a:lnTo>
                  <a:pt x="734800" y="310062"/>
                </a:lnTo>
                <a:lnTo>
                  <a:pt x="674788" y="167531"/>
                </a:lnTo>
                <a:close/>
                <a:moveTo>
                  <a:pt x="558275" y="310062"/>
                </a:moveTo>
                <a:lnTo>
                  <a:pt x="586535" y="310062"/>
                </a:lnTo>
                <a:lnTo>
                  <a:pt x="660703" y="134072"/>
                </a:lnTo>
                <a:lnTo>
                  <a:pt x="646588" y="100553"/>
                </a:lnTo>
                <a:lnTo>
                  <a:pt x="558275" y="310062"/>
                </a:lnTo>
                <a:close/>
              </a:path>
            </a:pathLst>
          </a:custGeom>
          <a:solidFill>
            <a:srgbClr val="003366"/>
          </a:solidFill>
          <a:ln w="2892" cap="flat">
            <a:noFill/>
            <a:prstDash val="solid"/>
            <a:miter/>
          </a:ln>
        </p:spPr>
        <p:txBody>
          <a:bodyPr rtlCol="0" anchor="ctr"/>
          <a:lstStyle/>
          <a:p>
            <a:pPr>
              <a:defRPr/>
            </a:pPr>
            <a:endParaRPr lang="de-DE">
              <a:solidFill>
                <a:srgbClr val="FFFFFF"/>
              </a:solidFill>
              <a:latin typeface="Arial"/>
              <a:cs typeface="Arial"/>
            </a:endParaRPr>
          </a:p>
        </p:txBody>
      </p:sp>
      <p:sp>
        <p:nvSpPr>
          <p:cNvPr id="2032173557" name="Textplatzhalter 42"/>
          <p:cNvSpPr>
            <a:spLocks noGrp="1"/>
          </p:cNvSpPr>
          <p:nvPr>
            <p:ph type="body" sz="quarter" idx="26" hasCustomPrompt="1"/>
          </p:nvPr>
        </p:nvSpPr>
        <p:spPr bwMode="auto">
          <a:xfrm>
            <a:off x="819149" y="2535787"/>
            <a:ext cx="10423651" cy="523081"/>
          </a:xfrm>
          <a:prstGeom prst="rect">
            <a:avLst/>
          </a:prstGeom>
        </p:spPr>
        <p:txBody>
          <a:bodyPr anchor="t" anchorCtr="0">
            <a:noAutofit/>
          </a:bodyPr>
          <a:lstStyle>
            <a:lvl1pPr>
              <a:lnSpc>
                <a:spcPct val="100000"/>
              </a:lnSpc>
              <a:spcAft>
                <a:spcPts val="0"/>
              </a:spcAft>
              <a:defRPr sz="3600" b="1">
                <a:solidFill>
                  <a:schemeClr val="bg1"/>
                </a:solidFill>
                <a:latin typeface="FAUSans Office Bold"/>
                <a:cs typeface="FAUSans Office Bold"/>
              </a:defRPr>
            </a:lvl1pPr>
            <a:lvl5pPr>
              <a:defRPr/>
            </a:lvl5pPr>
          </a:lstStyle>
          <a:p>
            <a:pPr>
              <a:defRPr/>
            </a:pPr>
            <a:r>
              <a:rPr lang="en-US" sz="3600" b="1">
                <a:solidFill>
                  <a:schemeClr val="bg1"/>
                </a:solidFill>
                <a:latin typeface="FAUSans Office Bold"/>
                <a:ea typeface="Calibri"/>
                <a:cs typeface="FAUSans Office Bold"/>
              </a:rPr>
              <a:t>Titel Vergleich</a:t>
            </a:r>
            <a:endParaRPr/>
          </a:p>
        </p:txBody>
      </p:sp>
      <p:sp>
        <p:nvSpPr>
          <p:cNvPr id="501536988" name="Textplatzhalter 19"/>
          <p:cNvSpPr>
            <a:spLocks noGrp="1"/>
          </p:cNvSpPr>
          <p:nvPr>
            <p:ph type="body" sz="quarter" idx="28" hasCustomPrompt="1"/>
          </p:nvPr>
        </p:nvSpPr>
        <p:spPr bwMode="auto">
          <a:xfrm>
            <a:off x="6264012" y="3429000"/>
            <a:ext cx="5400000" cy="3427837"/>
          </a:xfrm>
          <a:prstGeom prst="rect">
            <a:avLst/>
          </a:prstGeom>
          <a:solidFill>
            <a:schemeClr val="bg1"/>
          </a:solidFill>
        </p:spPr>
        <p:txBody>
          <a:bodyPr lIns="360000" tIns="180000">
            <a:noAutofit/>
          </a:bodyPr>
          <a:lstStyle>
            <a:lvl1pPr marL="0" marR="0" indent="0" algn="l" defTabSz="685800" rtl="0">
              <a:lnSpc>
                <a:spcPct val="100000"/>
              </a:lnSpc>
              <a:spcBef>
                <a:spcPts val="0"/>
              </a:spcBef>
              <a:spcAft>
                <a:spcPts val="800"/>
              </a:spcAft>
              <a:buClrTx/>
              <a:buSzTx/>
              <a:buFont typeface="Arial"/>
              <a:buNone/>
              <a:defRPr sz="1800" b="0">
                <a:solidFill>
                  <a:schemeClr val="tx2"/>
                </a:solidFill>
                <a:latin typeface="FAUSans Office"/>
                <a:cs typeface="FAUSans Office"/>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marL="0" marR="0" lvl="0" indent="0" algn="l" defTabSz="685800" rtl="0">
              <a:lnSpc>
                <a:spcPct val="110000"/>
              </a:lnSpc>
              <a:spcBef>
                <a:spcPts val="0"/>
              </a:spcBef>
              <a:spcAft>
                <a:spcPts val="800"/>
              </a:spcAft>
              <a:buClrTx/>
              <a:buSzTx/>
              <a:buFont typeface="Arial"/>
              <a:buNone/>
              <a:defRPr/>
            </a:pPr>
            <a:r>
              <a:rPr lang="de-DE"/>
              <a:t>Mastertextformat bearbeiten </a:t>
            </a:r>
            <a:br>
              <a:rPr lang="de-DE"/>
            </a:br>
            <a:r>
              <a:rPr lang="de-DE">
                <a:solidFill>
                  <a:srgbClr val="04316A"/>
                </a:solidFill>
                <a:latin typeface="FAUSans Office"/>
                <a:cs typeface="FAUSans Office"/>
              </a:rPr>
              <a:t>Beschreibung und / oder Kennzahlen zu dem ersten Punkt</a:t>
            </a:r>
            <a:endParaRPr lang="en-US">
              <a:solidFill>
                <a:srgbClr val="FFFFFF"/>
              </a:solidFill>
              <a:latin typeface="FAUSans Office Bold"/>
              <a:cs typeface="FAUSans Office Bold"/>
            </a:endParaRPr>
          </a:p>
          <a:p>
            <a:pPr lvl="0">
              <a:defRPr/>
            </a:pPr>
            <a:endParaRPr lang="de-DE"/>
          </a:p>
        </p:txBody>
      </p:sp>
      <p:sp>
        <p:nvSpPr>
          <p:cNvPr id="542257224" name="Textplatzhalter 19"/>
          <p:cNvSpPr>
            <a:spLocks noGrp="1"/>
          </p:cNvSpPr>
          <p:nvPr>
            <p:ph type="body" sz="quarter" idx="30" hasCustomPrompt="1"/>
          </p:nvPr>
        </p:nvSpPr>
        <p:spPr bwMode="auto">
          <a:xfrm>
            <a:off x="527988" y="3429000"/>
            <a:ext cx="5400000" cy="3427837"/>
          </a:xfrm>
          <a:prstGeom prst="rect">
            <a:avLst/>
          </a:prstGeom>
          <a:solidFill>
            <a:schemeClr val="bg1"/>
          </a:solidFill>
        </p:spPr>
        <p:txBody>
          <a:bodyPr lIns="360000" tIns="180000">
            <a:noAutofit/>
          </a:bodyPr>
          <a:lstStyle>
            <a:lvl1pPr marL="0" marR="0" indent="0" algn="l" defTabSz="685800" rtl="0">
              <a:lnSpc>
                <a:spcPct val="100000"/>
              </a:lnSpc>
              <a:spcBef>
                <a:spcPts val="0"/>
              </a:spcBef>
              <a:spcAft>
                <a:spcPts val="800"/>
              </a:spcAft>
              <a:buClrTx/>
              <a:buSzTx/>
              <a:buFont typeface="Arial"/>
              <a:buNone/>
              <a:defRPr sz="1800" b="0">
                <a:solidFill>
                  <a:schemeClr val="tx2"/>
                </a:solidFill>
                <a:latin typeface="FAUSans Office"/>
                <a:cs typeface="FAUSans Office"/>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marL="0" marR="0" lvl="0" indent="0" algn="l" defTabSz="685800" rtl="0">
              <a:lnSpc>
                <a:spcPct val="110000"/>
              </a:lnSpc>
              <a:spcBef>
                <a:spcPts val="0"/>
              </a:spcBef>
              <a:spcAft>
                <a:spcPts val="800"/>
              </a:spcAft>
              <a:buClrTx/>
              <a:buSzTx/>
              <a:buFont typeface="Arial"/>
              <a:buNone/>
              <a:defRPr/>
            </a:pPr>
            <a:r>
              <a:rPr lang="de-DE"/>
              <a:t>Mastertextformat bearbeiten </a:t>
            </a:r>
            <a:br>
              <a:rPr lang="de-DE"/>
            </a:br>
            <a:r>
              <a:rPr lang="de-DE">
                <a:solidFill>
                  <a:srgbClr val="04316A"/>
                </a:solidFill>
                <a:latin typeface="FAUSans Office"/>
                <a:cs typeface="FAUSans Office"/>
              </a:rPr>
              <a:t>Beschreibung und / oder Kennzahlen zu dem ersten Punkt</a:t>
            </a:r>
            <a:endParaRPr lang="en-US">
              <a:solidFill>
                <a:srgbClr val="FFFFFF"/>
              </a:solidFill>
              <a:latin typeface="FAUSans Office Bold"/>
              <a:cs typeface="FAUSans Office Bold"/>
            </a:endParaRPr>
          </a:p>
          <a:p>
            <a:pPr lvl="0">
              <a:defRPr/>
            </a:pPr>
            <a:endParaRPr lang="de-DE"/>
          </a:p>
        </p:txBody>
      </p:sp>
      <p:sp>
        <p:nvSpPr>
          <p:cNvPr id="217292718" name="Bildplatzhalter 5"/>
          <p:cNvSpPr>
            <a:spLocks noGrp="1"/>
          </p:cNvSpPr>
          <p:nvPr>
            <p:ph type="pic" sz="quarter" idx="14" hasCustomPrompt="1"/>
          </p:nvPr>
        </p:nvSpPr>
        <p:spPr bwMode="auto">
          <a:xfrm>
            <a:off x="8063832" y="300549"/>
            <a:ext cx="1620000" cy="619200"/>
          </a:xfrm>
          <a:prstGeom prst="rect">
            <a:avLst/>
          </a:prstGeom>
        </p:spPr>
        <p:txBody>
          <a:bodyPr/>
          <a:lstStyle>
            <a:lvl1pPr>
              <a:defRPr sz="800">
                <a:solidFill>
                  <a:schemeClr val="tx2"/>
                </a:solidFill>
              </a:defRPr>
            </a:lvl1pPr>
          </a:lstStyle>
          <a:p>
            <a:pPr>
              <a:defRPr/>
            </a:pPr>
            <a:r>
              <a:rPr lang="de-DE"/>
              <a:t>Optional einfügen</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preserve="1" userDrawn="1">
  <p:cSld name="Kennzahlen">
    <p:spTree>
      <p:nvGrpSpPr>
        <p:cNvPr id="1" name=""/>
        <p:cNvGrpSpPr/>
        <p:nvPr/>
      </p:nvGrpSpPr>
      <p:grpSpPr bwMode="auto">
        <a:xfrm>
          <a:off x="0" y="0"/>
          <a:ext cx="0" cy="0"/>
          <a:chOff x="0" y="0"/>
          <a:chExt cx="0" cy="0"/>
        </a:xfrm>
      </p:grpSpPr>
      <p:pic>
        <p:nvPicPr>
          <p:cNvPr id="2106025961" name="Grafik 5"/>
          <p:cNvPicPr>
            <a:picLocks noChangeAspect="1"/>
          </p:cNvPicPr>
          <p:nvPr userDrawn="1"/>
        </p:nvPicPr>
        <p:blipFill rotWithShape="1">
          <a:blip r:embed="rId2"/>
          <a:srcRect l="7" t="23879" r="-7" b="35733"/>
          <a:stretch/>
        </p:blipFill>
        <p:spPr bwMode="auto">
          <a:xfrm>
            <a:off x="793" y="0"/>
            <a:ext cx="12190413" cy="3284550"/>
          </a:xfrm>
          <a:prstGeom prst="rect">
            <a:avLst/>
          </a:prstGeom>
        </p:spPr>
      </p:pic>
      <p:sp>
        <p:nvSpPr>
          <p:cNvPr id="1920515728" name="Rechteck 6"/>
          <p:cNvSpPr/>
          <p:nvPr userDrawn="1"/>
        </p:nvSpPr>
        <p:spPr bwMode="auto">
          <a:xfrm>
            <a:off x="516662" y="2330778"/>
            <a:ext cx="11158674" cy="1101263"/>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1506725147" name="Rechteck 7"/>
          <p:cNvSpPr/>
          <p:nvPr userDrawn="1"/>
        </p:nvSpPr>
        <p:spPr bwMode="auto">
          <a:xfrm>
            <a:off x="795" y="3033591"/>
            <a:ext cx="12190413" cy="3827450"/>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736099350" name="Freihandform: Form 5"/>
          <p:cNvSpPr/>
          <p:nvPr userDrawn="1"/>
        </p:nvSpPr>
        <p:spPr bwMode="auto">
          <a:xfrm>
            <a:off x="10056423" y="302400"/>
            <a:ext cx="1618914" cy="618075"/>
          </a:xfrm>
          <a:custGeom>
            <a:avLst/>
            <a:gdLst>
              <a:gd name="connsiteX0" fmla="*/ 0 w 1456912"/>
              <a:gd name="connsiteY0" fmla="*/ 51854 h 556225"/>
              <a:gd name="connsiteX1" fmla="*/ 28188 w 1456912"/>
              <a:gd name="connsiteY1" fmla="*/ 23666 h 556225"/>
              <a:gd name="connsiteX2" fmla="*/ 28188 w 1456912"/>
              <a:gd name="connsiteY2" fmla="*/ 535557 h 556225"/>
              <a:gd name="connsiteX3" fmla="*/ 0 w 1456912"/>
              <a:gd name="connsiteY3" fmla="*/ 535557 h 556225"/>
              <a:gd name="connsiteX4" fmla="*/ 0 w 1456912"/>
              <a:gd name="connsiteY4" fmla="*/ 51854 h 556225"/>
              <a:gd name="connsiteX5" fmla="*/ 84564 w 1456912"/>
              <a:gd name="connsiteY5" fmla="*/ 28188 h 556225"/>
              <a:gd name="connsiteX6" fmla="*/ 422811 w 1456912"/>
              <a:gd name="connsiteY6" fmla="*/ 28188 h 556225"/>
              <a:gd name="connsiteX7" fmla="*/ 422811 w 1456912"/>
              <a:gd name="connsiteY7" fmla="*/ 0 h 556225"/>
              <a:gd name="connsiteX8" fmla="*/ 56376 w 1456912"/>
              <a:gd name="connsiteY8" fmla="*/ 0 h 556225"/>
              <a:gd name="connsiteX9" fmla="*/ 56376 w 1456912"/>
              <a:gd name="connsiteY9" fmla="*/ 338244 h 556225"/>
              <a:gd name="connsiteX10" fmla="*/ 367711 w 1456912"/>
              <a:gd name="connsiteY10" fmla="*/ 338244 h 556225"/>
              <a:gd name="connsiteX11" fmla="*/ 367711 w 1456912"/>
              <a:gd name="connsiteY11" fmla="*/ 310062 h 556225"/>
              <a:gd name="connsiteX12" fmla="*/ 84564 w 1456912"/>
              <a:gd name="connsiteY12" fmla="*/ 310062 h 556225"/>
              <a:gd name="connsiteX13" fmla="*/ 84564 w 1456912"/>
              <a:gd name="connsiteY13" fmla="*/ 28188 h 556225"/>
              <a:gd name="connsiteX14" fmla="*/ 410152 w 1456912"/>
              <a:gd name="connsiteY14" fmla="*/ 253686 h 556225"/>
              <a:gd name="connsiteX15" fmla="*/ 140937 w 1456912"/>
              <a:gd name="connsiteY15" fmla="*/ 253686 h 556225"/>
              <a:gd name="connsiteX16" fmla="*/ 140937 w 1456912"/>
              <a:gd name="connsiteY16" fmla="*/ 140940 h 556225"/>
              <a:gd name="connsiteX17" fmla="*/ 371171 w 1456912"/>
              <a:gd name="connsiteY17" fmla="*/ 140940 h 556225"/>
              <a:gd name="connsiteX18" fmla="*/ 399359 w 1456912"/>
              <a:gd name="connsiteY18" fmla="*/ 112752 h 556225"/>
              <a:gd name="connsiteX19" fmla="*/ 140937 w 1456912"/>
              <a:gd name="connsiteY19" fmla="*/ 112752 h 556225"/>
              <a:gd name="connsiteX20" fmla="*/ 140937 w 1456912"/>
              <a:gd name="connsiteY20" fmla="*/ 84564 h 556225"/>
              <a:gd name="connsiteX21" fmla="*/ 422811 w 1456912"/>
              <a:gd name="connsiteY21" fmla="*/ 84564 h 556225"/>
              <a:gd name="connsiteX22" fmla="*/ 422811 w 1456912"/>
              <a:gd name="connsiteY22" fmla="*/ 56376 h 556225"/>
              <a:gd name="connsiteX23" fmla="*/ 112749 w 1456912"/>
              <a:gd name="connsiteY23" fmla="*/ 56376 h 556225"/>
              <a:gd name="connsiteX24" fmla="*/ 112749 w 1456912"/>
              <a:gd name="connsiteY24" fmla="*/ 281874 h 556225"/>
              <a:gd name="connsiteX25" fmla="*/ 382334 w 1456912"/>
              <a:gd name="connsiteY25" fmla="*/ 281874 h 556225"/>
              <a:gd name="connsiteX26" fmla="*/ 410152 w 1456912"/>
              <a:gd name="connsiteY26" fmla="*/ 253686 h 556225"/>
              <a:gd name="connsiteX27" fmla="*/ 56376 w 1456912"/>
              <a:gd name="connsiteY27" fmla="*/ 535557 h 556225"/>
              <a:gd name="connsiteX28" fmla="*/ 84564 w 1456912"/>
              <a:gd name="connsiteY28" fmla="*/ 535557 h 556225"/>
              <a:gd name="connsiteX29" fmla="*/ 84564 w 1456912"/>
              <a:gd name="connsiteY29" fmla="*/ 394620 h 556225"/>
              <a:gd name="connsiteX30" fmla="*/ 112752 w 1456912"/>
              <a:gd name="connsiteY30" fmla="*/ 394620 h 556225"/>
              <a:gd name="connsiteX31" fmla="*/ 112752 w 1456912"/>
              <a:gd name="connsiteY31" fmla="*/ 511890 h 556225"/>
              <a:gd name="connsiteX32" fmla="*/ 140940 w 1456912"/>
              <a:gd name="connsiteY32" fmla="*/ 483705 h 556225"/>
              <a:gd name="connsiteX33" fmla="*/ 140940 w 1456912"/>
              <a:gd name="connsiteY33" fmla="*/ 394620 h 556225"/>
              <a:gd name="connsiteX34" fmla="*/ 367714 w 1456912"/>
              <a:gd name="connsiteY34" fmla="*/ 394620 h 556225"/>
              <a:gd name="connsiteX35" fmla="*/ 367714 w 1456912"/>
              <a:gd name="connsiteY35" fmla="*/ 366435 h 556225"/>
              <a:gd name="connsiteX36" fmla="*/ 56376 w 1456912"/>
              <a:gd name="connsiteY36" fmla="*/ 366435 h 556225"/>
              <a:gd name="connsiteX37" fmla="*/ 56376 w 1456912"/>
              <a:gd name="connsiteY37" fmla="*/ 535557 h 556225"/>
              <a:gd name="connsiteX38" fmla="*/ 1428724 w 1456912"/>
              <a:gd name="connsiteY38" fmla="*/ 0 h 556225"/>
              <a:gd name="connsiteX39" fmla="*/ 1428724 w 1456912"/>
              <a:gd name="connsiteY39" fmla="*/ 324156 h 556225"/>
              <a:gd name="connsiteX40" fmla="*/ 1316539 w 1456912"/>
              <a:gd name="connsiteY40" fmla="*/ 514089 h 556225"/>
              <a:gd name="connsiteX41" fmla="*/ 1315903 w 1456912"/>
              <a:gd name="connsiteY41" fmla="*/ 513258 h 556225"/>
              <a:gd name="connsiteX42" fmla="*/ 1400536 w 1456912"/>
              <a:gd name="connsiteY42" fmla="*/ 351869 h 556225"/>
              <a:gd name="connsiteX43" fmla="*/ 1400536 w 1456912"/>
              <a:gd name="connsiteY43" fmla="*/ 3 h 556225"/>
              <a:gd name="connsiteX44" fmla="*/ 1372348 w 1456912"/>
              <a:gd name="connsiteY44" fmla="*/ 3 h 556225"/>
              <a:gd name="connsiteX45" fmla="*/ 1372348 w 1456912"/>
              <a:gd name="connsiteY45" fmla="*/ 351400 h 556225"/>
              <a:gd name="connsiteX46" fmla="*/ 1189132 w 1456912"/>
              <a:gd name="connsiteY46" fmla="*/ 528510 h 556225"/>
              <a:gd name="connsiteX47" fmla="*/ 1005916 w 1456912"/>
              <a:gd name="connsiteY47" fmla="*/ 351400 h 556225"/>
              <a:gd name="connsiteX48" fmla="*/ 1005916 w 1456912"/>
              <a:gd name="connsiteY48" fmla="*/ 23666 h 556225"/>
              <a:gd name="connsiteX49" fmla="*/ 977728 w 1456912"/>
              <a:gd name="connsiteY49" fmla="*/ 51854 h 556225"/>
              <a:gd name="connsiteX50" fmla="*/ 977728 w 1456912"/>
              <a:gd name="connsiteY50" fmla="*/ 351869 h 556225"/>
              <a:gd name="connsiteX51" fmla="*/ 1189132 w 1456912"/>
              <a:gd name="connsiteY51" fmla="*/ 556226 h 556225"/>
              <a:gd name="connsiteX52" fmla="*/ 1217320 w 1456912"/>
              <a:gd name="connsiteY52" fmla="*/ 556226 h 556225"/>
              <a:gd name="connsiteX53" fmla="*/ 1456912 w 1456912"/>
              <a:gd name="connsiteY53" fmla="*/ 324566 h 556225"/>
              <a:gd name="connsiteX54" fmla="*/ 1456912 w 1456912"/>
              <a:gd name="connsiteY54" fmla="*/ 0 h 556225"/>
              <a:gd name="connsiteX55" fmla="*/ 1428724 w 1456912"/>
              <a:gd name="connsiteY55" fmla="*/ 0 h 556225"/>
              <a:gd name="connsiteX56" fmla="*/ 1189132 w 1456912"/>
              <a:gd name="connsiteY56" fmla="*/ 500322 h 556225"/>
              <a:gd name="connsiteX57" fmla="*/ 1344160 w 1456912"/>
              <a:gd name="connsiteY57" fmla="*/ 351400 h 556225"/>
              <a:gd name="connsiteX58" fmla="*/ 1344160 w 1456912"/>
              <a:gd name="connsiteY58" fmla="*/ 351400 h 556225"/>
              <a:gd name="connsiteX59" fmla="*/ 1344160 w 1456912"/>
              <a:gd name="connsiteY59" fmla="*/ 23666 h 556225"/>
              <a:gd name="connsiteX60" fmla="*/ 1315972 w 1456912"/>
              <a:gd name="connsiteY60" fmla="*/ 51854 h 556225"/>
              <a:gd name="connsiteX61" fmla="*/ 1315972 w 1456912"/>
              <a:gd name="connsiteY61" fmla="*/ 324153 h 556225"/>
              <a:gd name="connsiteX62" fmla="*/ 1217317 w 1456912"/>
              <a:gd name="connsiteY62" fmla="*/ 415761 h 556225"/>
              <a:gd name="connsiteX63" fmla="*/ 1118662 w 1456912"/>
              <a:gd name="connsiteY63" fmla="*/ 324153 h 556225"/>
              <a:gd name="connsiteX64" fmla="*/ 1118662 w 1456912"/>
              <a:gd name="connsiteY64" fmla="*/ 3 h 556225"/>
              <a:gd name="connsiteX65" fmla="*/ 1090474 w 1456912"/>
              <a:gd name="connsiteY65" fmla="*/ 3 h 556225"/>
              <a:gd name="connsiteX66" fmla="*/ 1090474 w 1456912"/>
              <a:gd name="connsiteY66" fmla="*/ 324156 h 556225"/>
              <a:gd name="connsiteX67" fmla="*/ 1217317 w 1456912"/>
              <a:gd name="connsiteY67" fmla="*/ 443951 h 556225"/>
              <a:gd name="connsiteX68" fmla="*/ 1304349 w 1456912"/>
              <a:gd name="connsiteY68" fmla="*/ 404889 h 556225"/>
              <a:gd name="connsiteX69" fmla="*/ 1304982 w 1456912"/>
              <a:gd name="connsiteY69" fmla="*/ 405720 h 556225"/>
              <a:gd name="connsiteX70" fmla="*/ 1189129 w 1456912"/>
              <a:gd name="connsiteY70" fmla="*/ 472139 h 556225"/>
              <a:gd name="connsiteX71" fmla="*/ 1062303 w 1456912"/>
              <a:gd name="connsiteY71" fmla="*/ 352344 h 556225"/>
              <a:gd name="connsiteX72" fmla="*/ 1062286 w 1456912"/>
              <a:gd name="connsiteY72" fmla="*/ 352344 h 556225"/>
              <a:gd name="connsiteX73" fmla="*/ 1062286 w 1456912"/>
              <a:gd name="connsiteY73" fmla="*/ 3 h 556225"/>
              <a:gd name="connsiteX74" fmla="*/ 1034098 w 1456912"/>
              <a:gd name="connsiteY74" fmla="*/ 3 h 556225"/>
              <a:gd name="connsiteX75" fmla="*/ 1034098 w 1456912"/>
              <a:gd name="connsiteY75" fmla="*/ 352341 h 556225"/>
              <a:gd name="connsiteX76" fmla="*/ 1034113 w 1456912"/>
              <a:gd name="connsiteY76" fmla="*/ 352341 h 556225"/>
              <a:gd name="connsiteX77" fmla="*/ 1189132 w 1456912"/>
              <a:gd name="connsiteY77" fmla="*/ 500322 h 556225"/>
              <a:gd name="connsiteX78" fmla="*/ 562774 w 1456912"/>
              <a:gd name="connsiteY78" fmla="*/ 366435 h 556225"/>
              <a:gd name="connsiteX79" fmla="*/ 491494 w 1456912"/>
              <a:gd name="connsiteY79" fmla="*/ 535557 h 556225"/>
              <a:gd name="connsiteX80" fmla="*/ 519684 w 1456912"/>
              <a:gd name="connsiteY80" fmla="*/ 535554 h 556225"/>
              <a:gd name="connsiteX81" fmla="*/ 519682 w 1456912"/>
              <a:gd name="connsiteY81" fmla="*/ 535557 h 556225"/>
              <a:gd name="connsiteX82" fmla="*/ 519684 w 1456912"/>
              <a:gd name="connsiteY82" fmla="*/ 535557 h 556225"/>
              <a:gd name="connsiteX83" fmla="*/ 555322 w 1456912"/>
              <a:gd name="connsiteY83" fmla="*/ 450996 h 556225"/>
              <a:gd name="connsiteX84" fmla="*/ 794138 w 1456912"/>
              <a:gd name="connsiteY84" fmla="*/ 450996 h 556225"/>
              <a:gd name="connsiteX85" fmla="*/ 829744 w 1456912"/>
              <a:gd name="connsiteY85" fmla="*/ 535557 h 556225"/>
              <a:gd name="connsiteX86" fmla="*/ 857932 w 1456912"/>
              <a:gd name="connsiteY86" fmla="*/ 535557 h 556225"/>
              <a:gd name="connsiteX87" fmla="*/ 810457 w 1456912"/>
              <a:gd name="connsiteY87" fmla="*/ 422808 h 556225"/>
              <a:gd name="connsiteX88" fmla="*/ 567200 w 1456912"/>
              <a:gd name="connsiteY88" fmla="*/ 422808 h 556225"/>
              <a:gd name="connsiteX89" fmla="*/ 579078 w 1456912"/>
              <a:gd name="connsiteY89" fmla="*/ 394620 h 556225"/>
              <a:gd name="connsiteX90" fmla="*/ 826776 w 1456912"/>
              <a:gd name="connsiteY90" fmla="*/ 394620 h 556225"/>
              <a:gd name="connsiteX91" fmla="*/ 886120 w 1456912"/>
              <a:gd name="connsiteY91" fmla="*/ 535557 h 556225"/>
              <a:gd name="connsiteX92" fmla="*/ 914308 w 1456912"/>
              <a:gd name="connsiteY92" fmla="*/ 535557 h 556225"/>
              <a:gd name="connsiteX93" fmla="*/ 843097 w 1456912"/>
              <a:gd name="connsiteY93" fmla="*/ 366435 h 556225"/>
              <a:gd name="connsiteX94" fmla="*/ 562774 w 1456912"/>
              <a:gd name="connsiteY94" fmla="*/ 366435 h 556225"/>
              <a:gd name="connsiteX95" fmla="*/ 604248 w 1456912"/>
              <a:gd name="connsiteY95" fmla="*/ 0 h 556225"/>
              <a:gd name="connsiteX96" fmla="*/ 397091 w 1456912"/>
              <a:gd name="connsiteY96" fmla="*/ 491374 h 556225"/>
              <a:gd name="connsiteX97" fmla="*/ 415032 w 1456912"/>
              <a:gd name="connsiteY97" fmla="*/ 515732 h 556225"/>
              <a:gd name="connsiteX98" fmla="*/ 632437 w 1456912"/>
              <a:gd name="connsiteY98" fmla="*/ 0 h 556225"/>
              <a:gd name="connsiteX99" fmla="*/ 604248 w 1456912"/>
              <a:gd name="connsiteY99" fmla="*/ 0 h 556225"/>
              <a:gd name="connsiteX100" fmla="*/ 716998 w 1456912"/>
              <a:gd name="connsiteY100" fmla="*/ 3 h 556225"/>
              <a:gd name="connsiteX101" fmla="*/ 934130 w 1456912"/>
              <a:gd name="connsiteY101" fmla="*/ 515735 h 556225"/>
              <a:gd name="connsiteX102" fmla="*/ 952028 w 1456912"/>
              <a:gd name="connsiteY102" fmla="*/ 491377 h 556225"/>
              <a:gd name="connsiteX103" fmla="*/ 745186 w 1456912"/>
              <a:gd name="connsiteY103" fmla="*/ 3 h 556225"/>
              <a:gd name="connsiteX104" fmla="*/ 716998 w 1456912"/>
              <a:gd name="connsiteY104" fmla="*/ 3 h 556225"/>
              <a:gd name="connsiteX105" fmla="*/ 546409 w 1456912"/>
              <a:gd name="connsiteY105" fmla="*/ 338247 h 556225"/>
              <a:gd name="connsiteX106" fmla="*/ 463042 w 1456912"/>
              <a:gd name="connsiteY106" fmla="*/ 535557 h 556225"/>
              <a:gd name="connsiteX107" fmla="*/ 434854 w 1456912"/>
              <a:gd name="connsiteY107" fmla="*/ 535557 h 556225"/>
              <a:gd name="connsiteX108" fmla="*/ 646528 w 1456912"/>
              <a:gd name="connsiteY108" fmla="*/ 33467 h 556225"/>
              <a:gd name="connsiteX109" fmla="*/ 762988 w 1456912"/>
              <a:gd name="connsiteY109" fmla="*/ 310059 h 556225"/>
              <a:gd name="connsiteX110" fmla="*/ 791176 w 1456912"/>
              <a:gd name="connsiteY110" fmla="*/ 310059 h 556225"/>
              <a:gd name="connsiteX111" fmla="*/ 660624 w 1456912"/>
              <a:gd name="connsiteY111" fmla="*/ 3 h 556225"/>
              <a:gd name="connsiteX112" fmla="*/ 688812 w 1456912"/>
              <a:gd name="connsiteY112" fmla="*/ 3 h 556225"/>
              <a:gd name="connsiteX113" fmla="*/ 831231 w 1456912"/>
              <a:gd name="connsiteY113" fmla="*/ 338247 h 556225"/>
              <a:gd name="connsiteX114" fmla="*/ 546409 w 1456912"/>
              <a:gd name="connsiteY114" fmla="*/ 338247 h 556225"/>
              <a:gd name="connsiteX115" fmla="*/ 674788 w 1456912"/>
              <a:gd name="connsiteY115" fmla="*/ 167531 h 556225"/>
              <a:gd name="connsiteX116" fmla="*/ 614721 w 1456912"/>
              <a:gd name="connsiteY116" fmla="*/ 310062 h 556225"/>
              <a:gd name="connsiteX117" fmla="*/ 734800 w 1456912"/>
              <a:gd name="connsiteY117" fmla="*/ 310062 h 556225"/>
              <a:gd name="connsiteX118" fmla="*/ 674788 w 1456912"/>
              <a:gd name="connsiteY118" fmla="*/ 167531 h 556225"/>
              <a:gd name="connsiteX119" fmla="*/ 558275 w 1456912"/>
              <a:gd name="connsiteY119" fmla="*/ 310062 h 556225"/>
              <a:gd name="connsiteX120" fmla="*/ 586535 w 1456912"/>
              <a:gd name="connsiteY120" fmla="*/ 310062 h 556225"/>
              <a:gd name="connsiteX121" fmla="*/ 660703 w 1456912"/>
              <a:gd name="connsiteY121" fmla="*/ 134072 h 556225"/>
              <a:gd name="connsiteX122" fmla="*/ 646588 w 1456912"/>
              <a:gd name="connsiteY122" fmla="*/ 100553 h 556225"/>
              <a:gd name="connsiteX123" fmla="*/ 558275 w 1456912"/>
              <a:gd name="connsiteY123" fmla="*/ 310062 h 55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456912" h="556225" extrusionOk="0">
                <a:moveTo>
                  <a:pt x="0" y="51854"/>
                </a:moveTo>
                <a:lnTo>
                  <a:pt x="28188" y="23666"/>
                </a:lnTo>
                <a:lnTo>
                  <a:pt x="28188" y="535557"/>
                </a:lnTo>
                <a:lnTo>
                  <a:pt x="0" y="535557"/>
                </a:lnTo>
                <a:lnTo>
                  <a:pt x="0" y="51854"/>
                </a:lnTo>
                <a:close/>
                <a:moveTo>
                  <a:pt x="84564" y="28188"/>
                </a:moveTo>
                <a:lnTo>
                  <a:pt x="422811" y="28188"/>
                </a:lnTo>
                <a:lnTo>
                  <a:pt x="422811" y="0"/>
                </a:lnTo>
                <a:lnTo>
                  <a:pt x="56376" y="0"/>
                </a:lnTo>
                <a:lnTo>
                  <a:pt x="56376" y="338244"/>
                </a:lnTo>
                <a:lnTo>
                  <a:pt x="367711" y="338244"/>
                </a:lnTo>
                <a:lnTo>
                  <a:pt x="367711" y="310062"/>
                </a:lnTo>
                <a:lnTo>
                  <a:pt x="84564" y="310062"/>
                </a:lnTo>
                <a:lnTo>
                  <a:pt x="84564" y="28188"/>
                </a:lnTo>
                <a:close/>
                <a:moveTo>
                  <a:pt x="410152" y="253686"/>
                </a:moveTo>
                <a:lnTo>
                  <a:pt x="140937" y="253686"/>
                </a:lnTo>
                <a:lnTo>
                  <a:pt x="140937" y="140940"/>
                </a:lnTo>
                <a:lnTo>
                  <a:pt x="371171" y="140940"/>
                </a:lnTo>
                <a:lnTo>
                  <a:pt x="399359" y="112752"/>
                </a:lnTo>
                <a:lnTo>
                  <a:pt x="140937" y="112752"/>
                </a:lnTo>
                <a:lnTo>
                  <a:pt x="140937" y="84564"/>
                </a:lnTo>
                <a:lnTo>
                  <a:pt x="422811" y="84564"/>
                </a:lnTo>
                <a:lnTo>
                  <a:pt x="422811" y="56376"/>
                </a:lnTo>
                <a:lnTo>
                  <a:pt x="112749" y="56376"/>
                </a:lnTo>
                <a:lnTo>
                  <a:pt x="112749" y="281874"/>
                </a:lnTo>
                <a:lnTo>
                  <a:pt x="382334" y="281874"/>
                </a:lnTo>
                <a:lnTo>
                  <a:pt x="410152" y="253686"/>
                </a:lnTo>
                <a:close/>
                <a:moveTo>
                  <a:pt x="56376" y="535557"/>
                </a:moveTo>
                <a:lnTo>
                  <a:pt x="84564" y="535557"/>
                </a:lnTo>
                <a:lnTo>
                  <a:pt x="84564" y="394620"/>
                </a:lnTo>
                <a:lnTo>
                  <a:pt x="112752" y="394620"/>
                </a:lnTo>
                <a:lnTo>
                  <a:pt x="112752" y="511890"/>
                </a:lnTo>
                <a:lnTo>
                  <a:pt x="140940" y="483705"/>
                </a:lnTo>
                <a:lnTo>
                  <a:pt x="140940" y="394620"/>
                </a:lnTo>
                <a:lnTo>
                  <a:pt x="367714" y="394620"/>
                </a:lnTo>
                <a:lnTo>
                  <a:pt x="367714" y="366435"/>
                </a:lnTo>
                <a:lnTo>
                  <a:pt x="56376" y="366435"/>
                </a:lnTo>
                <a:lnTo>
                  <a:pt x="56376" y="535557"/>
                </a:lnTo>
                <a:close/>
                <a:moveTo>
                  <a:pt x="1428724" y="0"/>
                </a:moveTo>
                <a:lnTo>
                  <a:pt x="1428724" y="324156"/>
                </a:lnTo>
                <a:cubicBezTo>
                  <a:pt x="1428724" y="399584"/>
                  <a:pt x="1395069" y="464387"/>
                  <a:pt x="1316539" y="514089"/>
                </a:cubicBezTo>
                <a:lnTo>
                  <a:pt x="1315903" y="513258"/>
                </a:lnTo>
                <a:cubicBezTo>
                  <a:pt x="1367503" y="472336"/>
                  <a:pt x="1400536" y="419773"/>
                  <a:pt x="1400536" y="351869"/>
                </a:cubicBezTo>
                <a:lnTo>
                  <a:pt x="1400536" y="3"/>
                </a:lnTo>
                <a:lnTo>
                  <a:pt x="1372348" y="3"/>
                </a:lnTo>
                <a:lnTo>
                  <a:pt x="1372348" y="351400"/>
                </a:lnTo>
                <a:cubicBezTo>
                  <a:pt x="1372348" y="452590"/>
                  <a:pt x="1290318" y="528510"/>
                  <a:pt x="1189132" y="528510"/>
                </a:cubicBezTo>
                <a:cubicBezTo>
                  <a:pt x="1087946" y="528510"/>
                  <a:pt x="1005916" y="452587"/>
                  <a:pt x="1005916" y="351400"/>
                </a:cubicBezTo>
                <a:lnTo>
                  <a:pt x="1005916" y="23666"/>
                </a:lnTo>
                <a:lnTo>
                  <a:pt x="977728" y="51854"/>
                </a:lnTo>
                <a:lnTo>
                  <a:pt x="977728" y="351869"/>
                </a:lnTo>
                <a:cubicBezTo>
                  <a:pt x="977728" y="468625"/>
                  <a:pt x="1072376" y="556226"/>
                  <a:pt x="1189132" y="556226"/>
                </a:cubicBezTo>
                <a:cubicBezTo>
                  <a:pt x="1191834" y="556226"/>
                  <a:pt x="1217320" y="556226"/>
                  <a:pt x="1217320" y="556226"/>
                </a:cubicBezTo>
                <a:cubicBezTo>
                  <a:pt x="1332291" y="556226"/>
                  <a:pt x="1456912" y="471321"/>
                  <a:pt x="1456912" y="324566"/>
                </a:cubicBezTo>
                <a:cubicBezTo>
                  <a:pt x="1456912" y="324428"/>
                  <a:pt x="1456912" y="0"/>
                  <a:pt x="1456912" y="0"/>
                </a:cubicBezTo>
                <a:lnTo>
                  <a:pt x="1428724" y="0"/>
                </a:lnTo>
                <a:close/>
                <a:moveTo>
                  <a:pt x="1189132" y="500322"/>
                </a:moveTo>
                <a:cubicBezTo>
                  <a:pt x="1274706" y="500322"/>
                  <a:pt x="1344082" y="436948"/>
                  <a:pt x="1344160" y="351400"/>
                </a:cubicBezTo>
                <a:lnTo>
                  <a:pt x="1344160" y="351400"/>
                </a:lnTo>
                <a:lnTo>
                  <a:pt x="1344160" y="23666"/>
                </a:lnTo>
                <a:lnTo>
                  <a:pt x="1315972" y="51854"/>
                </a:lnTo>
                <a:lnTo>
                  <a:pt x="1315972" y="324153"/>
                </a:lnTo>
                <a:cubicBezTo>
                  <a:pt x="1315972" y="378637"/>
                  <a:pt x="1271801" y="415761"/>
                  <a:pt x="1217317" y="415761"/>
                </a:cubicBezTo>
                <a:cubicBezTo>
                  <a:pt x="1162833" y="415761"/>
                  <a:pt x="1118662" y="378637"/>
                  <a:pt x="1118662" y="324153"/>
                </a:cubicBezTo>
                <a:lnTo>
                  <a:pt x="1118662" y="3"/>
                </a:lnTo>
                <a:lnTo>
                  <a:pt x="1090474" y="3"/>
                </a:lnTo>
                <a:lnTo>
                  <a:pt x="1090474" y="324156"/>
                </a:lnTo>
                <a:cubicBezTo>
                  <a:pt x="1090474" y="394209"/>
                  <a:pt x="1147264" y="443951"/>
                  <a:pt x="1217317" y="443951"/>
                </a:cubicBezTo>
                <a:cubicBezTo>
                  <a:pt x="1245962" y="443951"/>
                  <a:pt x="1280732" y="429800"/>
                  <a:pt x="1304349" y="404889"/>
                </a:cubicBezTo>
                <a:lnTo>
                  <a:pt x="1304982" y="405720"/>
                </a:lnTo>
                <a:cubicBezTo>
                  <a:pt x="1282838" y="446784"/>
                  <a:pt x="1241907" y="472139"/>
                  <a:pt x="1189129" y="472139"/>
                </a:cubicBezTo>
                <a:cubicBezTo>
                  <a:pt x="1119507" y="472139"/>
                  <a:pt x="1062992" y="421734"/>
                  <a:pt x="1062303" y="352344"/>
                </a:cubicBezTo>
                <a:lnTo>
                  <a:pt x="1062286" y="352344"/>
                </a:lnTo>
                <a:lnTo>
                  <a:pt x="1062286" y="3"/>
                </a:lnTo>
                <a:lnTo>
                  <a:pt x="1034098" y="3"/>
                </a:lnTo>
                <a:lnTo>
                  <a:pt x="1034098" y="352341"/>
                </a:lnTo>
                <a:lnTo>
                  <a:pt x="1034113" y="352341"/>
                </a:lnTo>
                <a:cubicBezTo>
                  <a:pt x="1034703" y="437411"/>
                  <a:pt x="1103877" y="500322"/>
                  <a:pt x="1189132" y="500322"/>
                </a:cubicBezTo>
                <a:close/>
                <a:moveTo>
                  <a:pt x="562774" y="366435"/>
                </a:moveTo>
                <a:lnTo>
                  <a:pt x="491494" y="535557"/>
                </a:lnTo>
                <a:lnTo>
                  <a:pt x="519684" y="535554"/>
                </a:lnTo>
                <a:lnTo>
                  <a:pt x="519682" y="535557"/>
                </a:lnTo>
                <a:lnTo>
                  <a:pt x="519684" y="535557"/>
                </a:lnTo>
                <a:lnTo>
                  <a:pt x="555322" y="450996"/>
                </a:lnTo>
                <a:lnTo>
                  <a:pt x="794138" y="450996"/>
                </a:lnTo>
                <a:lnTo>
                  <a:pt x="829744" y="535557"/>
                </a:lnTo>
                <a:lnTo>
                  <a:pt x="857932" y="535557"/>
                </a:lnTo>
                <a:lnTo>
                  <a:pt x="810457" y="422808"/>
                </a:lnTo>
                <a:lnTo>
                  <a:pt x="567200" y="422808"/>
                </a:lnTo>
                <a:lnTo>
                  <a:pt x="579078" y="394620"/>
                </a:lnTo>
                <a:lnTo>
                  <a:pt x="826776" y="394620"/>
                </a:lnTo>
                <a:lnTo>
                  <a:pt x="886120" y="535557"/>
                </a:lnTo>
                <a:lnTo>
                  <a:pt x="914308" y="535557"/>
                </a:lnTo>
                <a:lnTo>
                  <a:pt x="843097" y="366435"/>
                </a:lnTo>
                <a:lnTo>
                  <a:pt x="562774" y="366435"/>
                </a:lnTo>
                <a:close/>
                <a:moveTo>
                  <a:pt x="604248" y="0"/>
                </a:moveTo>
                <a:lnTo>
                  <a:pt x="397091" y="491374"/>
                </a:lnTo>
                <a:lnTo>
                  <a:pt x="415032" y="515732"/>
                </a:lnTo>
                <a:lnTo>
                  <a:pt x="632437" y="0"/>
                </a:lnTo>
                <a:lnTo>
                  <a:pt x="604248" y="0"/>
                </a:lnTo>
                <a:close/>
                <a:moveTo>
                  <a:pt x="716998" y="3"/>
                </a:moveTo>
                <a:lnTo>
                  <a:pt x="934130" y="515735"/>
                </a:lnTo>
                <a:lnTo>
                  <a:pt x="952028" y="491377"/>
                </a:lnTo>
                <a:lnTo>
                  <a:pt x="745186" y="3"/>
                </a:lnTo>
                <a:lnTo>
                  <a:pt x="716998" y="3"/>
                </a:lnTo>
                <a:close/>
                <a:moveTo>
                  <a:pt x="546409" y="338247"/>
                </a:moveTo>
                <a:lnTo>
                  <a:pt x="463042" y="535557"/>
                </a:lnTo>
                <a:lnTo>
                  <a:pt x="434854" y="535557"/>
                </a:lnTo>
                <a:lnTo>
                  <a:pt x="646528" y="33467"/>
                </a:lnTo>
                <a:lnTo>
                  <a:pt x="762988" y="310059"/>
                </a:lnTo>
                <a:lnTo>
                  <a:pt x="791176" y="310059"/>
                </a:lnTo>
                <a:lnTo>
                  <a:pt x="660624" y="3"/>
                </a:lnTo>
                <a:lnTo>
                  <a:pt x="688812" y="3"/>
                </a:lnTo>
                <a:lnTo>
                  <a:pt x="831231" y="338247"/>
                </a:lnTo>
                <a:lnTo>
                  <a:pt x="546409" y="338247"/>
                </a:lnTo>
                <a:close/>
                <a:moveTo>
                  <a:pt x="674788" y="167531"/>
                </a:moveTo>
                <a:lnTo>
                  <a:pt x="614721" y="310062"/>
                </a:lnTo>
                <a:lnTo>
                  <a:pt x="734800" y="310062"/>
                </a:lnTo>
                <a:lnTo>
                  <a:pt x="674788" y="167531"/>
                </a:lnTo>
                <a:close/>
                <a:moveTo>
                  <a:pt x="558275" y="310062"/>
                </a:moveTo>
                <a:lnTo>
                  <a:pt x="586535" y="310062"/>
                </a:lnTo>
                <a:lnTo>
                  <a:pt x="660703" y="134072"/>
                </a:lnTo>
                <a:lnTo>
                  <a:pt x="646588" y="100553"/>
                </a:lnTo>
                <a:lnTo>
                  <a:pt x="558275" y="310062"/>
                </a:lnTo>
                <a:close/>
              </a:path>
            </a:pathLst>
          </a:custGeom>
          <a:solidFill>
            <a:srgbClr val="003366"/>
          </a:solidFill>
          <a:ln w="2892" cap="flat">
            <a:noFill/>
            <a:prstDash val="solid"/>
            <a:miter/>
          </a:ln>
        </p:spPr>
        <p:txBody>
          <a:bodyPr rtlCol="0" anchor="ctr"/>
          <a:lstStyle/>
          <a:p>
            <a:pPr>
              <a:defRPr/>
            </a:pPr>
            <a:endParaRPr lang="de-DE">
              <a:solidFill>
                <a:srgbClr val="FFFFFF"/>
              </a:solidFill>
              <a:latin typeface="Arial"/>
              <a:cs typeface="Arial"/>
            </a:endParaRPr>
          </a:p>
        </p:txBody>
      </p:sp>
      <p:sp>
        <p:nvSpPr>
          <p:cNvPr id="98243584" name="Textplatzhalter 42"/>
          <p:cNvSpPr>
            <a:spLocks noGrp="1"/>
          </p:cNvSpPr>
          <p:nvPr>
            <p:ph type="body" sz="quarter" idx="26" hasCustomPrompt="1"/>
          </p:nvPr>
        </p:nvSpPr>
        <p:spPr bwMode="auto">
          <a:xfrm>
            <a:off x="819149" y="2535787"/>
            <a:ext cx="10423651" cy="523081"/>
          </a:xfrm>
          <a:prstGeom prst="rect">
            <a:avLst/>
          </a:prstGeom>
        </p:spPr>
        <p:txBody>
          <a:bodyPr anchor="t" anchorCtr="0">
            <a:noAutofit/>
          </a:bodyPr>
          <a:lstStyle>
            <a:lvl1pPr>
              <a:lnSpc>
                <a:spcPct val="100000"/>
              </a:lnSpc>
              <a:spcAft>
                <a:spcPts val="0"/>
              </a:spcAft>
              <a:defRPr sz="3600" b="1">
                <a:solidFill>
                  <a:schemeClr val="bg1"/>
                </a:solidFill>
                <a:latin typeface="FAUSans Office Bold"/>
                <a:cs typeface="FAUSans Office Bold"/>
              </a:defRPr>
            </a:lvl1pPr>
            <a:lvl5pPr>
              <a:defRPr/>
            </a:lvl5pPr>
          </a:lstStyle>
          <a:p>
            <a:pPr>
              <a:defRPr/>
            </a:pPr>
            <a:r>
              <a:rPr lang="en-US" sz="3600" b="1">
                <a:solidFill>
                  <a:schemeClr val="bg1"/>
                </a:solidFill>
                <a:latin typeface="FAUSans Office Bold"/>
                <a:ea typeface="Calibri"/>
                <a:cs typeface="FAUSans Office Bold"/>
              </a:rPr>
              <a:t>Titel Kennzahlen</a:t>
            </a:r>
            <a:endParaRPr/>
          </a:p>
        </p:txBody>
      </p:sp>
      <p:sp>
        <p:nvSpPr>
          <p:cNvPr id="1413913770" name="Textplatzhalter 2"/>
          <p:cNvSpPr>
            <a:spLocks noGrp="1"/>
          </p:cNvSpPr>
          <p:nvPr>
            <p:ph type="body" sz="quarter" idx="29"/>
          </p:nvPr>
        </p:nvSpPr>
        <p:spPr bwMode="auto">
          <a:xfrm>
            <a:off x="8075337" y="3431407"/>
            <a:ext cx="3600000" cy="1260000"/>
          </a:xfrm>
          <a:prstGeom prst="rect">
            <a:avLst/>
          </a:prstGeom>
          <a:solidFill>
            <a:schemeClr val="bg2"/>
          </a:solidFill>
        </p:spPr>
        <p:txBody>
          <a:bodyPr tIns="0" rIns="0" bIns="360000" anchor="ctr" anchorCtr="0">
            <a:noAutofit/>
          </a:bodyPr>
          <a:lstStyle>
            <a:lvl1pPr algn="ctr">
              <a:defRPr sz="2800" b="1">
                <a:solidFill>
                  <a:srgbClr val="04316A"/>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defRPr/>
            </a:pPr>
            <a:r>
              <a:rPr lang="de-DE"/>
              <a:t>Mastertextformat bearbeiten</a:t>
            </a:r>
            <a:endParaRPr/>
          </a:p>
        </p:txBody>
      </p:sp>
      <p:sp>
        <p:nvSpPr>
          <p:cNvPr id="1096541735" name="Textplatzhalter 2"/>
          <p:cNvSpPr>
            <a:spLocks noGrp="1"/>
          </p:cNvSpPr>
          <p:nvPr>
            <p:ph type="body" sz="quarter" idx="35"/>
          </p:nvPr>
        </p:nvSpPr>
        <p:spPr bwMode="auto">
          <a:xfrm>
            <a:off x="8076063" y="4937799"/>
            <a:ext cx="3600000" cy="1260000"/>
          </a:xfrm>
          <a:prstGeom prst="rect">
            <a:avLst/>
          </a:prstGeom>
          <a:solidFill>
            <a:schemeClr val="bg2"/>
          </a:solidFill>
        </p:spPr>
        <p:txBody>
          <a:bodyPr tIns="0" rIns="0" bIns="360000" anchor="ctr" anchorCtr="0">
            <a:noAutofit/>
          </a:bodyPr>
          <a:lstStyle>
            <a:lvl1pPr algn="ctr">
              <a:defRPr sz="2800" b="1">
                <a:solidFill>
                  <a:srgbClr val="04316A"/>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defRPr/>
            </a:pPr>
            <a:r>
              <a:rPr lang="de-DE"/>
              <a:t>Mastertextformat bearbeiten</a:t>
            </a:r>
            <a:endParaRPr/>
          </a:p>
        </p:txBody>
      </p:sp>
      <p:sp>
        <p:nvSpPr>
          <p:cNvPr id="1354608204" name="Textplatzhalter 2"/>
          <p:cNvSpPr>
            <a:spLocks noGrp="1"/>
          </p:cNvSpPr>
          <p:nvPr>
            <p:ph type="body" sz="quarter" idx="39"/>
          </p:nvPr>
        </p:nvSpPr>
        <p:spPr bwMode="auto">
          <a:xfrm>
            <a:off x="519158" y="3431407"/>
            <a:ext cx="3600000" cy="1260000"/>
          </a:xfrm>
          <a:prstGeom prst="rect">
            <a:avLst/>
          </a:prstGeom>
          <a:solidFill>
            <a:schemeClr val="bg2"/>
          </a:solidFill>
        </p:spPr>
        <p:txBody>
          <a:bodyPr tIns="0" rIns="0" bIns="360000" anchor="ctr" anchorCtr="0">
            <a:noAutofit/>
          </a:bodyPr>
          <a:lstStyle>
            <a:lvl1pPr algn="ctr">
              <a:defRPr sz="2800" b="1">
                <a:solidFill>
                  <a:srgbClr val="04316A"/>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defRPr/>
            </a:pPr>
            <a:r>
              <a:rPr lang="de-DE"/>
              <a:t>Mastertextformat bearbeiten</a:t>
            </a:r>
            <a:endParaRPr/>
          </a:p>
        </p:txBody>
      </p:sp>
      <p:sp>
        <p:nvSpPr>
          <p:cNvPr id="1158538846" name="Textplatzhalter 2"/>
          <p:cNvSpPr>
            <a:spLocks noGrp="1"/>
          </p:cNvSpPr>
          <p:nvPr>
            <p:ph type="body" sz="quarter" idx="41"/>
          </p:nvPr>
        </p:nvSpPr>
        <p:spPr bwMode="auto">
          <a:xfrm>
            <a:off x="519884" y="4937799"/>
            <a:ext cx="3600000" cy="1260000"/>
          </a:xfrm>
          <a:prstGeom prst="rect">
            <a:avLst/>
          </a:prstGeom>
          <a:solidFill>
            <a:schemeClr val="bg2"/>
          </a:solidFill>
        </p:spPr>
        <p:txBody>
          <a:bodyPr tIns="0" rIns="0" bIns="360000" anchor="ctr" anchorCtr="0">
            <a:noAutofit/>
          </a:bodyPr>
          <a:lstStyle>
            <a:lvl1pPr algn="ctr">
              <a:defRPr sz="2800" b="1">
                <a:solidFill>
                  <a:srgbClr val="04316A"/>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defRPr/>
            </a:pPr>
            <a:r>
              <a:rPr lang="de-DE"/>
              <a:t>Mastertextformat bearbeiten</a:t>
            </a:r>
            <a:endParaRPr/>
          </a:p>
        </p:txBody>
      </p:sp>
      <p:sp>
        <p:nvSpPr>
          <p:cNvPr id="677561655" name="Textplatzhalter 2"/>
          <p:cNvSpPr>
            <a:spLocks noGrp="1"/>
          </p:cNvSpPr>
          <p:nvPr>
            <p:ph type="body" sz="quarter" idx="43"/>
          </p:nvPr>
        </p:nvSpPr>
        <p:spPr bwMode="auto">
          <a:xfrm>
            <a:off x="4297248" y="3431407"/>
            <a:ext cx="3600000" cy="1260000"/>
          </a:xfrm>
          <a:prstGeom prst="rect">
            <a:avLst/>
          </a:prstGeom>
          <a:solidFill>
            <a:schemeClr val="bg2"/>
          </a:solidFill>
        </p:spPr>
        <p:txBody>
          <a:bodyPr tIns="0" rIns="0" bIns="360000" anchor="ctr" anchorCtr="0">
            <a:noAutofit/>
          </a:bodyPr>
          <a:lstStyle>
            <a:lvl1pPr algn="ctr">
              <a:defRPr sz="2800" b="1">
                <a:solidFill>
                  <a:srgbClr val="04316A"/>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defRPr/>
            </a:pPr>
            <a:r>
              <a:rPr lang="de-DE"/>
              <a:t>Mastertextformat bearbeiten</a:t>
            </a:r>
            <a:endParaRPr/>
          </a:p>
        </p:txBody>
      </p:sp>
      <p:sp>
        <p:nvSpPr>
          <p:cNvPr id="1883332618" name="Textplatzhalter 2"/>
          <p:cNvSpPr>
            <a:spLocks noGrp="1"/>
          </p:cNvSpPr>
          <p:nvPr>
            <p:ph type="body" sz="quarter" idx="45"/>
          </p:nvPr>
        </p:nvSpPr>
        <p:spPr bwMode="auto">
          <a:xfrm>
            <a:off x="4295723" y="4937799"/>
            <a:ext cx="3600000" cy="1260000"/>
          </a:xfrm>
          <a:prstGeom prst="rect">
            <a:avLst/>
          </a:prstGeom>
          <a:solidFill>
            <a:schemeClr val="bg2"/>
          </a:solidFill>
        </p:spPr>
        <p:txBody>
          <a:bodyPr tIns="0" rIns="0" bIns="360000" anchor="ctr" anchorCtr="0">
            <a:noAutofit/>
          </a:bodyPr>
          <a:lstStyle>
            <a:lvl1pPr algn="ctr">
              <a:defRPr sz="2800" b="1">
                <a:solidFill>
                  <a:srgbClr val="04316A"/>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defRPr/>
            </a:pPr>
            <a:r>
              <a:rPr lang="de-DE"/>
              <a:t>Mastertextformat bearbeiten</a:t>
            </a:r>
            <a:endParaRPr/>
          </a:p>
        </p:txBody>
      </p:sp>
      <p:sp>
        <p:nvSpPr>
          <p:cNvPr id="1775185912" name="Bildplatzhalter 5"/>
          <p:cNvSpPr>
            <a:spLocks noGrp="1"/>
          </p:cNvSpPr>
          <p:nvPr>
            <p:ph type="pic" sz="quarter" idx="14" hasCustomPrompt="1"/>
          </p:nvPr>
        </p:nvSpPr>
        <p:spPr bwMode="auto">
          <a:xfrm>
            <a:off x="8063832" y="300549"/>
            <a:ext cx="1620000" cy="619200"/>
          </a:xfrm>
          <a:prstGeom prst="rect">
            <a:avLst/>
          </a:prstGeom>
        </p:spPr>
        <p:txBody>
          <a:bodyPr/>
          <a:lstStyle>
            <a:lvl1pPr>
              <a:defRPr sz="800">
                <a:solidFill>
                  <a:schemeClr val="tx2"/>
                </a:solidFill>
              </a:defRPr>
            </a:lvl1pPr>
          </a:lstStyle>
          <a:p>
            <a:pPr>
              <a:defRPr/>
            </a:pPr>
            <a:r>
              <a:rPr lang="de-DE"/>
              <a:t>Optional einfügen</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showMasterPhAnim="0" preserve="1" userDrawn="1">
  <p:cSld name="Botschaft">
    <p:bg>
      <p:bgRef idx="1001">
        <a:schemeClr val="bg2"/>
      </p:bgRef>
    </p:bg>
    <p:spTree>
      <p:nvGrpSpPr>
        <p:cNvPr id="1" name=""/>
        <p:cNvGrpSpPr/>
        <p:nvPr/>
      </p:nvGrpSpPr>
      <p:grpSpPr bwMode="auto">
        <a:xfrm>
          <a:off x="0" y="0"/>
          <a:ext cx="0" cy="0"/>
          <a:chOff x="0" y="0"/>
          <a:chExt cx="0" cy="0"/>
        </a:xfrm>
      </p:grpSpPr>
      <p:grpSp>
        <p:nvGrpSpPr>
          <p:cNvPr id="1851640952" name="Gruppieren 10"/>
          <p:cNvGrpSpPr/>
          <p:nvPr userDrawn="1"/>
        </p:nvGrpSpPr>
        <p:grpSpPr bwMode="auto">
          <a:xfrm>
            <a:off x="-390524" y="160153"/>
            <a:ext cx="333375" cy="136812"/>
            <a:chOff x="-133350" y="2711163"/>
            <a:chExt cx="333375" cy="136812"/>
          </a:xfrm>
        </p:grpSpPr>
        <p:cxnSp>
          <p:nvCxnSpPr>
            <p:cNvPr id="12" name="Gerader Verbinder 11"/>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Textfeld 12"/>
            <p:cNvSpPr txBox="1"/>
            <p:nvPr userDrawn="1"/>
          </p:nvSpPr>
          <p:spPr bwMode="auto">
            <a:xfrm>
              <a:off x="-63646"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08,70</a:t>
              </a:r>
              <a:endParaRPr/>
            </a:p>
          </p:txBody>
        </p:sp>
      </p:grpSp>
      <p:grpSp>
        <p:nvGrpSpPr>
          <p:cNvPr id="226017619" name="Gruppieren 13"/>
          <p:cNvGrpSpPr/>
          <p:nvPr userDrawn="1"/>
        </p:nvGrpSpPr>
        <p:grpSpPr bwMode="auto">
          <a:xfrm>
            <a:off x="-390524" y="1131703"/>
            <a:ext cx="333375" cy="136812"/>
            <a:chOff x="-133350" y="2711163"/>
            <a:chExt cx="333375" cy="136812"/>
          </a:xfrm>
        </p:grpSpPr>
        <p:cxnSp>
          <p:nvCxnSpPr>
            <p:cNvPr id="15" name="Gerader Verbinder 14"/>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6" name="Textfeld 15"/>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06,00</a:t>
              </a:r>
              <a:endParaRPr/>
            </a:p>
          </p:txBody>
        </p:sp>
      </p:grpSp>
      <p:grpSp>
        <p:nvGrpSpPr>
          <p:cNvPr id="1856048016" name="Gruppieren 16"/>
          <p:cNvGrpSpPr/>
          <p:nvPr userDrawn="1"/>
        </p:nvGrpSpPr>
        <p:grpSpPr bwMode="auto">
          <a:xfrm>
            <a:off x="-390524" y="1491963"/>
            <a:ext cx="333375" cy="136812"/>
            <a:chOff x="-133350" y="2711163"/>
            <a:chExt cx="333375" cy="136812"/>
          </a:xfrm>
        </p:grpSpPr>
        <p:cxnSp>
          <p:nvCxnSpPr>
            <p:cNvPr id="18" name="Gerader Verbinder 17"/>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9" name="Textfeld 18"/>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05,00</a:t>
              </a:r>
              <a:endParaRPr/>
            </a:p>
          </p:txBody>
        </p:sp>
      </p:grpSp>
      <p:grpSp>
        <p:nvGrpSpPr>
          <p:cNvPr id="1791585805" name="Gruppieren 19"/>
          <p:cNvGrpSpPr/>
          <p:nvPr userDrawn="1"/>
        </p:nvGrpSpPr>
        <p:grpSpPr bwMode="auto">
          <a:xfrm>
            <a:off x="-390524" y="3292188"/>
            <a:ext cx="333375" cy="136812"/>
            <a:chOff x="-133350" y="2711163"/>
            <a:chExt cx="333375" cy="136812"/>
          </a:xfrm>
        </p:grpSpPr>
        <p:cxnSp>
          <p:nvCxnSpPr>
            <p:cNvPr id="21" name="Gerader Verbinder 20"/>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2" name="Textfeld 21"/>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00,00</a:t>
              </a:r>
              <a:endParaRPr/>
            </a:p>
          </p:txBody>
        </p:sp>
      </p:grpSp>
      <p:grpSp>
        <p:nvGrpSpPr>
          <p:cNvPr id="728199474" name="Gruppieren 22"/>
          <p:cNvGrpSpPr/>
          <p:nvPr userDrawn="1"/>
        </p:nvGrpSpPr>
        <p:grpSpPr bwMode="auto">
          <a:xfrm>
            <a:off x="-390524" y="6063963"/>
            <a:ext cx="333375" cy="136812"/>
            <a:chOff x="-133350" y="2711163"/>
            <a:chExt cx="333375" cy="136812"/>
          </a:xfrm>
        </p:grpSpPr>
        <p:cxnSp>
          <p:nvCxnSpPr>
            <p:cNvPr id="24" name="Gerader Verbinder 23"/>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5" name="Textfeld 24"/>
            <p:cNvSpPr txBox="1"/>
            <p:nvPr userDrawn="1"/>
          </p:nvSpPr>
          <p:spPr bwMode="auto">
            <a:xfrm>
              <a:off x="-63643"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07,70</a:t>
              </a:r>
              <a:endParaRPr/>
            </a:p>
          </p:txBody>
        </p:sp>
      </p:grpSp>
      <p:grpSp>
        <p:nvGrpSpPr>
          <p:cNvPr id="1032980788" name="Gruppieren 25"/>
          <p:cNvGrpSpPr/>
          <p:nvPr userDrawn="1"/>
        </p:nvGrpSpPr>
        <p:grpSpPr bwMode="auto">
          <a:xfrm>
            <a:off x="-390524" y="6495763"/>
            <a:ext cx="333375" cy="136812"/>
            <a:chOff x="-133350" y="2711163"/>
            <a:chExt cx="333375" cy="136812"/>
          </a:xfrm>
        </p:grpSpPr>
        <p:cxnSp>
          <p:nvCxnSpPr>
            <p:cNvPr id="27" name="Gerader Verbinder 26"/>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8" name="Textfeld 27"/>
            <p:cNvSpPr txBox="1"/>
            <p:nvPr userDrawn="1"/>
          </p:nvSpPr>
          <p:spPr bwMode="auto">
            <a:xfrm>
              <a:off x="-63642"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08,90</a:t>
              </a:r>
              <a:endParaRPr/>
            </a:p>
          </p:txBody>
        </p:sp>
      </p:grpSp>
      <p:sp>
        <p:nvSpPr>
          <p:cNvPr id="1433792833" name="Shape 6"/>
          <p:cNvSpPr/>
          <p:nvPr userDrawn="1"/>
        </p:nvSpPr>
        <p:spPr bwMode="auto">
          <a:xfrm>
            <a:off x="6095997" y="446"/>
            <a:ext cx="6095206" cy="3428554"/>
          </a:xfrm>
          <a:prstGeom prst="rect">
            <a:avLst/>
          </a:prstGeom>
          <a:solidFill>
            <a:srgbClr val="041E42"/>
          </a:solidFill>
          <a:ln w="12700">
            <a:noFill/>
            <a:prstDash val="solid"/>
          </a:ln>
        </p:spPr>
        <p:txBody>
          <a:bodyPr/>
          <a:lstStyle/>
          <a:p>
            <a:pPr>
              <a:defRPr/>
            </a:pPr>
            <a:endParaRPr lang="de-DE"/>
          </a:p>
        </p:txBody>
      </p:sp>
      <p:sp>
        <p:nvSpPr>
          <p:cNvPr id="835112278" name="Shape 6"/>
          <p:cNvSpPr/>
          <p:nvPr userDrawn="1"/>
        </p:nvSpPr>
        <p:spPr bwMode="auto">
          <a:xfrm>
            <a:off x="0" y="3429446"/>
            <a:ext cx="6095206" cy="3428554"/>
          </a:xfrm>
          <a:prstGeom prst="rect">
            <a:avLst/>
          </a:prstGeom>
          <a:solidFill>
            <a:srgbClr val="041E42"/>
          </a:solidFill>
          <a:ln w="12700">
            <a:noFill/>
            <a:prstDash val="solid"/>
          </a:ln>
        </p:spPr>
        <p:txBody>
          <a:bodyPr/>
          <a:lstStyle/>
          <a:p>
            <a:pPr>
              <a:defRPr/>
            </a:pPr>
            <a:endParaRPr lang="de-DE"/>
          </a:p>
        </p:txBody>
      </p:sp>
      <p:sp>
        <p:nvSpPr>
          <p:cNvPr id="9628056" name="Textplatzhalter 43"/>
          <p:cNvSpPr>
            <a:spLocks noGrp="1"/>
          </p:cNvSpPr>
          <p:nvPr>
            <p:ph type="body" sz="quarter" idx="10" hasCustomPrompt="1"/>
          </p:nvPr>
        </p:nvSpPr>
        <p:spPr bwMode="auto">
          <a:xfrm>
            <a:off x="517200" y="581659"/>
            <a:ext cx="1595738" cy="257150"/>
          </a:xfrm>
          <a:prstGeom prst="rect">
            <a:avLst/>
          </a:prstGeom>
        </p:spPr>
        <p:txBody>
          <a:bodyPr>
            <a:noAutofit/>
          </a:bodyPr>
          <a:lstStyle>
            <a:lvl1pPr>
              <a:defRPr b="1"/>
            </a:lvl1pPr>
          </a:lstStyle>
          <a:p>
            <a:pPr lvl="0">
              <a:defRPr/>
            </a:pPr>
            <a:r>
              <a:rPr lang="de-DE"/>
              <a:t>Mitnahme 01</a:t>
            </a:r>
            <a:endParaRPr/>
          </a:p>
        </p:txBody>
      </p:sp>
      <p:sp>
        <p:nvSpPr>
          <p:cNvPr id="1856414426" name="Textplatzhalter 43"/>
          <p:cNvSpPr>
            <a:spLocks noGrp="1"/>
          </p:cNvSpPr>
          <p:nvPr>
            <p:ph type="body" sz="quarter" idx="11" hasCustomPrompt="1"/>
          </p:nvPr>
        </p:nvSpPr>
        <p:spPr bwMode="auto">
          <a:xfrm>
            <a:off x="517200" y="1457572"/>
            <a:ext cx="5078699" cy="1049665"/>
          </a:xfrm>
          <a:prstGeom prst="rect">
            <a:avLst/>
          </a:prstGeom>
        </p:spPr>
        <p:txBody>
          <a:bodyPr>
            <a:noAutofit/>
          </a:bodyPr>
          <a:lstStyle>
            <a:lvl1pPr>
              <a:defRPr sz="2400" b="1"/>
            </a:lvl1pPr>
          </a:lstStyle>
          <a:p>
            <a:pPr lvl="0">
              <a:defRPr/>
            </a:pPr>
            <a:r>
              <a:rPr lang="de-DE"/>
              <a:t>Kernbotschaft in einem prägnanten Satz</a:t>
            </a:r>
            <a:endParaRPr/>
          </a:p>
        </p:txBody>
      </p:sp>
      <p:sp>
        <p:nvSpPr>
          <p:cNvPr id="957693197" name="Textplatzhalter 43"/>
          <p:cNvSpPr>
            <a:spLocks noGrp="1"/>
          </p:cNvSpPr>
          <p:nvPr>
            <p:ph type="body" sz="quarter" idx="12" hasCustomPrompt="1"/>
          </p:nvPr>
        </p:nvSpPr>
        <p:spPr bwMode="auto">
          <a:xfrm>
            <a:off x="6597364" y="581659"/>
            <a:ext cx="1595738" cy="257150"/>
          </a:xfrm>
          <a:prstGeom prst="rect">
            <a:avLst/>
          </a:prstGeom>
        </p:spPr>
        <p:txBody>
          <a:bodyPr>
            <a:noAutofit/>
          </a:bodyPr>
          <a:lstStyle>
            <a:lvl1pPr>
              <a:defRPr b="1"/>
            </a:lvl1pPr>
          </a:lstStyle>
          <a:p>
            <a:pPr lvl="0">
              <a:defRPr/>
            </a:pPr>
            <a:r>
              <a:rPr lang="de-DE"/>
              <a:t>Mitnahme 02</a:t>
            </a:r>
            <a:endParaRPr/>
          </a:p>
        </p:txBody>
      </p:sp>
      <p:sp>
        <p:nvSpPr>
          <p:cNvPr id="2012638963" name="Textplatzhalter 43"/>
          <p:cNvSpPr>
            <a:spLocks noGrp="1"/>
          </p:cNvSpPr>
          <p:nvPr>
            <p:ph type="body" sz="quarter" idx="13" hasCustomPrompt="1"/>
          </p:nvPr>
        </p:nvSpPr>
        <p:spPr bwMode="auto">
          <a:xfrm>
            <a:off x="6597364" y="1457572"/>
            <a:ext cx="5078699" cy="1049665"/>
          </a:xfrm>
          <a:prstGeom prst="rect">
            <a:avLst/>
          </a:prstGeom>
        </p:spPr>
        <p:txBody>
          <a:bodyPr>
            <a:noAutofit/>
          </a:bodyPr>
          <a:lstStyle>
            <a:lvl1pPr>
              <a:defRPr sz="2400" b="1"/>
            </a:lvl1pPr>
          </a:lstStyle>
          <a:p>
            <a:pPr lvl="0">
              <a:defRPr/>
            </a:pPr>
            <a:r>
              <a:rPr lang="de-DE"/>
              <a:t>Kernbotschaft in einem prägnanten Satz</a:t>
            </a:r>
            <a:endParaRPr/>
          </a:p>
        </p:txBody>
      </p:sp>
      <p:sp>
        <p:nvSpPr>
          <p:cNvPr id="860760972" name="Textplatzhalter 43"/>
          <p:cNvSpPr>
            <a:spLocks noGrp="1"/>
          </p:cNvSpPr>
          <p:nvPr>
            <p:ph type="body" sz="quarter" idx="14" hasCustomPrompt="1"/>
          </p:nvPr>
        </p:nvSpPr>
        <p:spPr bwMode="auto">
          <a:xfrm>
            <a:off x="517200" y="4006166"/>
            <a:ext cx="1595738" cy="257150"/>
          </a:xfrm>
          <a:prstGeom prst="rect">
            <a:avLst/>
          </a:prstGeom>
        </p:spPr>
        <p:txBody>
          <a:bodyPr>
            <a:noAutofit/>
          </a:bodyPr>
          <a:lstStyle>
            <a:lvl1pPr>
              <a:defRPr b="1"/>
            </a:lvl1pPr>
          </a:lstStyle>
          <a:p>
            <a:pPr lvl="0">
              <a:defRPr/>
            </a:pPr>
            <a:r>
              <a:rPr lang="de-DE"/>
              <a:t>Mitnahme 03</a:t>
            </a:r>
            <a:endParaRPr/>
          </a:p>
        </p:txBody>
      </p:sp>
      <p:sp>
        <p:nvSpPr>
          <p:cNvPr id="83056857" name="Textplatzhalter 43"/>
          <p:cNvSpPr>
            <a:spLocks noGrp="1"/>
          </p:cNvSpPr>
          <p:nvPr>
            <p:ph type="body" sz="quarter" idx="15" hasCustomPrompt="1"/>
          </p:nvPr>
        </p:nvSpPr>
        <p:spPr bwMode="auto">
          <a:xfrm>
            <a:off x="517200" y="4882078"/>
            <a:ext cx="5078699" cy="1049665"/>
          </a:xfrm>
          <a:prstGeom prst="rect">
            <a:avLst/>
          </a:prstGeom>
        </p:spPr>
        <p:txBody>
          <a:bodyPr>
            <a:noAutofit/>
          </a:bodyPr>
          <a:lstStyle>
            <a:lvl1pPr>
              <a:defRPr sz="2400" b="1"/>
            </a:lvl1pPr>
          </a:lstStyle>
          <a:p>
            <a:pPr lvl="0">
              <a:defRPr/>
            </a:pPr>
            <a:r>
              <a:rPr lang="de-DE"/>
              <a:t>Kernbotschaft in einem prägnanten Satz</a:t>
            </a:r>
            <a:endParaRPr/>
          </a:p>
        </p:txBody>
      </p:sp>
      <p:sp>
        <p:nvSpPr>
          <p:cNvPr id="1636145755" name="Textplatzhalter 43"/>
          <p:cNvSpPr>
            <a:spLocks noGrp="1"/>
          </p:cNvSpPr>
          <p:nvPr>
            <p:ph type="body" sz="quarter" idx="16" hasCustomPrompt="1"/>
          </p:nvPr>
        </p:nvSpPr>
        <p:spPr bwMode="auto">
          <a:xfrm>
            <a:off x="6597364" y="4006166"/>
            <a:ext cx="1595738" cy="257150"/>
          </a:xfrm>
          <a:prstGeom prst="rect">
            <a:avLst/>
          </a:prstGeom>
        </p:spPr>
        <p:txBody>
          <a:bodyPr>
            <a:noAutofit/>
          </a:bodyPr>
          <a:lstStyle>
            <a:lvl1pPr>
              <a:defRPr b="1"/>
            </a:lvl1pPr>
          </a:lstStyle>
          <a:p>
            <a:pPr lvl="0">
              <a:defRPr/>
            </a:pPr>
            <a:r>
              <a:rPr lang="de-DE"/>
              <a:t>Mitnahme 04</a:t>
            </a:r>
            <a:endParaRPr/>
          </a:p>
        </p:txBody>
      </p:sp>
      <p:sp>
        <p:nvSpPr>
          <p:cNvPr id="1405158604" name="Textplatzhalter 43"/>
          <p:cNvSpPr>
            <a:spLocks noGrp="1"/>
          </p:cNvSpPr>
          <p:nvPr>
            <p:ph type="body" sz="quarter" idx="17" hasCustomPrompt="1"/>
          </p:nvPr>
        </p:nvSpPr>
        <p:spPr bwMode="auto">
          <a:xfrm>
            <a:off x="6597364" y="4882078"/>
            <a:ext cx="5078699" cy="1049665"/>
          </a:xfrm>
          <a:prstGeom prst="rect">
            <a:avLst/>
          </a:prstGeom>
        </p:spPr>
        <p:txBody>
          <a:bodyPr>
            <a:noAutofit/>
          </a:bodyPr>
          <a:lstStyle>
            <a:lvl1pPr>
              <a:defRPr sz="2400" b="1"/>
            </a:lvl1pPr>
          </a:lstStyle>
          <a:p>
            <a:pPr lvl="0">
              <a:defRPr/>
            </a:pPr>
            <a:r>
              <a:rPr lang="de-DE"/>
              <a:t>Kernbotschaft in einem prägnanten Satz</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Botschaft">
    <p:bg>
      <p:bgRef idx="1001">
        <a:schemeClr val="bg2"/>
      </p:bgRef>
    </p:bg>
    <p:spTree>
      <p:nvGrpSpPr>
        <p:cNvPr id="1" name=""/>
        <p:cNvGrpSpPr/>
        <p:nvPr/>
      </p:nvGrpSpPr>
      <p:grpSpPr bwMode="auto">
        <a:xfrm>
          <a:off x="0" y="0"/>
          <a:ext cx="0" cy="0"/>
          <a:chOff x="0" y="0"/>
          <a:chExt cx="0" cy="0"/>
        </a:xfrm>
      </p:grpSpPr>
      <p:grpSp>
        <p:nvGrpSpPr>
          <p:cNvPr id="1105986570" name="Gruppieren 10"/>
          <p:cNvGrpSpPr/>
          <p:nvPr userDrawn="1"/>
        </p:nvGrpSpPr>
        <p:grpSpPr bwMode="auto">
          <a:xfrm>
            <a:off x="-390524" y="160153"/>
            <a:ext cx="333375" cy="136812"/>
            <a:chOff x="-133350" y="2711163"/>
            <a:chExt cx="333375" cy="136812"/>
          </a:xfrm>
        </p:grpSpPr>
        <p:cxnSp>
          <p:nvCxnSpPr>
            <p:cNvPr id="12" name="Gerader Verbinder 11"/>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Textfeld 12"/>
            <p:cNvSpPr txBox="1"/>
            <p:nvPr userDrawn="1"/>
          </p:nvSpPr>
          <p:spPr bwMode="auto">
            <a:xfrm>
              <a:off x="-63646"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08,70</a:t>
              </a:r>
              <a:endParaRPr/>
            </a:p>
          </p:txBody>
        </p:sp>
      </p:grpSp>
      <p:grpSp>
        <p:nvGrpSpPr>
          <p:cNvPr id="793198634" name="Gruppieren 13"/>
          <p:cNvGrpSpPr/>
          <p:nvPr userDrawn="1"/>
        </p:nvGrpSpPr>
        <p:grpSpPr bwMode="auto">
          <a:xfrm>
            <a:off x="-390524" y="1131703"/>
            <a:ext cx="333375" cy="136812"/>
            <a:chOff x="-133350" y="2711163"/>
            <a:chExt cx="333375" cy="136812"/>
          </a:xfrm>
        </p:grpSpPr>
        <p:cxnSp>
          <p:nvCxnSpPr>
            <p:cNvPr id="15" name="Gerader Verbinder 14"/>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6" name="Textfeld 15"/>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06,00</a:t>
              </a:r>
              <a:endParaRPr/>
            </a:p>
          </p:txBody>
        </p:sp>
      </p:grpSp>
      <p:grpSp>
        <p:nvGrpSpPr>
          <p:cNvPr id="1446443897" name="Gruppieren 16"/>
          <p:cNvGrpSpPr/>
          <p:nvPr userDrawn="1"/>
        </p:nvGrpSpPr>
        <p:grpSpPr bwMode="auto">
          <a:xfrm>
            <a:off x="-390524" y="1491963"/>
            <a:ext cx="333375" cy="136812"/>
            <a:chOff x="-133350" y="2711163"/>
            <a:chExt cx="333375" cy="136812"/>
          </a:xfrm>
        </p:grpSpPr>
        <p:cxnSp>
          <p:nvCxnSpPr>
            <p:cNvPr id="18" name="Gerader Verbinder 17"/>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9" name="Textfeld 18"/>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05,00</a:t>
              </a:r>
              <a:endParaRPr/>
            </a:p>
          </p:txBody>
        </p:sp>
      </p:grpSp>
      <p:grpSp>
        <p:nvGrpSpPr>
          <p:cNvPr id="1714427398" name="Gruppieren 19"/>
          <p:cNvGrpSpPr/>
          <p:nvPr userDrawn="1"/>
        </p:nvGrpSpPr>
        <p:grpSpPr bwMode="auto">
          <a:xfrm>
            <a:off x="-390524" y="3292188"/>
            <a:ext cx="333375" cy="136812"/>
            <a:chOff x="-133350" y="2711163"/>
            <a:chExt cx="333375" cy="136812"/>
          </a:xfrm>
        </p:grpSpPr>
        <p:cxnSp>
          <p:nvCxnSpPr>
            <p:cNvPr id="21" name="Gerader Verbinder 20"/>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2" name="Textfeld 21"/>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00,00</a:t>
              </a:r>
              <a:endParaRPr/>
            </a:p>
          </p:txBody>
        </p:sp>
      </p:grpSp>
      <p:grpSp>
        <p:nvGrpSpPr>
          <p:cNvPr id="1944986526" name="Gruppieren 22"/>
          <p:cNvGrpSpPr/>
          <p:nvPr userDrawn="1"/>
        </p:nvGrpSpPr>
        <p:grpSpPr bwMode="auto">
          <a:xfrm>
            <a:off x="-390524" y="6063963"/>
            <a:ext cx="333375" cy="136812"/>
            <a:chOff x="-133350" y="2711163"/>
            <a:chExt cx="333375" cy="136812"/>
          </a:xfrm>
        </p:grpSpPr>
        <p:cxnSp>
          <p:nvCxnSpPr>
            <p:cNvPr id="24" name="Gerader Verbinder 23"/>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5" name="Textfeld 24"/>
            <p:cNvSpPr txBox="1"/>
            <p:nvPr userDrawn="1"/>
          </p:nvSpPr>
          <p:spPr bwMode="auto">
            <a:xfrm>
              <a:off x="-63643"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07,70</a:t>
              </a:r>
              <a:endParaRPr/>
            </a:p>
          </p:txBody>
        </p:sp>
      </p:grpSp>
      <p:grpSp>
        <p:nvGrpSpPr>
          <p:cNvPr id="1016703538" name="Gruppieren 25"/>
          <p:cNvGrpSpPr/>
          <p:nvPr userDrawn="1"/>
        </p:nvGrpSpPr>
        <p:grpSpPr bwMode="auto">
          <a:xfrm>
            <a:off x="-390524" y="6495763"/>
            <a:ext cx="333375" cy="136812"/>
            <a:chOff x="-133350" y="2711163"/>
            <a:chExt cx="333375" cy="136812"/>
          </a:xfrm>
        </p:grpSpPr>
        <p:cxnSp>
          <p:nvCxnSpPr>
            <p:cNvPr id="27" name="Gerader Verbinder 26"/>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8" name="Textfeld 27"/>
            <p:cNvSpPr txBox="1"/>
            <p:nvPr userDrawn="1"/>
          </p:nvSpPr>
          <p:spPr bwMode="auto">
            <a:xfrm>
              <a:off x="-63642"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08,90</a:t>
              </a:r>
              <a:endParaRPr/>
            </a:p>
          </p:txBody>
        </p:sp>
      </p:grpSp>
      <p:sp>
        <p:nvSpPr>
          <p:cNvPr id="2062632313" name="Shape 6"/>
          <p:cNvSpPr/>
          <p:nvPr userDrawn="1"/>
        </p:nvSpPr>
        <p:spPr bwMode="auto">
          <a:xfrm>
            <a:off x="17102" y="0"/>
            <a:ext cx="3036074" cy="1707792"/>
          </a:xfrm>
          <a:prstGeom prst="rect">
            <a:avLst/>
          </a:prstGeom>
          <a:solidFill>
            <a:srgbClr val="041E42"/>
          </a:solidFill>
          <a:ln w="12700">
            <a:noFill/>
            <a:prstDash val="solid"/>
          </a:ln>
        </p:spPr>
        <p:txBody>
          <a:bodyPr/>
          <a:lstStyle/>
          <a:p>
            <a:pPr>
              <a:defRPr/>
            </a:pPr>
            <a:endParaRPr lang="de-DE"/>
          </a:p>
        </p:txBody>
      </p:sp>
      <p:sp>
        <p:nvSpPr>
          <p:cNvPr id="979262140" name="Shape 6"/>
          <p:cNvSpPr/>
          <p:nvPr userDrawn="1"/>
        </p:nvSpPr>
        <p:spPr bwMode="auto">
          <a:xfrm>
            <a:off x="6097854" y="6931"/>
            <a:ext cx="3036074" cy="1707792"/>
          </a:xfrm>
          <a:prstGeom prst="rect">
            <a:avLst/>
          </a:prstGeom>
          <a:solidFill>
            <a:srgbClr val="041E42"/>
          </a:solidFill>
          <a:ln w="12700">
            <a:noFill/>
            <a:prstDash val="solid"/>
          </a:ln>
        </p:spPr>
        <p:txBody>
          <a:bodyPr/>
          <a:lstStyle/>
          <a:p>
            <a:pPr>
              <a:defRPr/>
            </a:pPr>
            <a:endParaRPr lang="de-DE"/>
          </a:p>
        </p:txBody>
      </p:sp>
      <p:sp>
        <p:nvSpPr>
          <p:cNvPr id="548178088" name="Shape 6"/>
          <p:cNvSpPr/>
          <p:nvPr userDrawn="1"/>
        </p:nvSpPr>
        <p:spPr bwMode="auto">
          <a:xfrm>
            <a:off x="3048734" y="1722538"/>
            <a:ext cx="3036074" cy="1707792"/>
          </a:xfrm>
          <a:prstGeom prst="rect">
            <a:avLst/>
          </a:prstGeom>
          <a:solidFill>
            <a:srgbClr val="041E42"/>
          </a:solidFill>
          <a:ln w="12700">
            <a:noFill/>
            <a:prstDash val="solid"/>
          </a:ln>
        </p:spPr>
        <p:txBody>
          <a:bodyPr/>
          <a:lstStyle/>
          <a:p>
            <a:pPr>
              <a:defRPr/>
            </a:pPr>
            <a:endParaRPr lang="de-DE"/>
          </a:p>
        </p:txBody>
      </p:sp>
      <p:sp>
        <p:nvSpPr>
          <p:cNvPr id="595443366" name="Shape 6"/>
          <p:cNvSpPr/>
          <p:nvPr userDrawn="1"/>
        </p:nvSpPr>
        <p:spPr bwMode="auto">
          <a:xfrm>
            <a:off x="9141828" y="1707791"/>
            <a:ext cx="3036074" cy="1733741"/>
          </a:xfrm>
          <a:prstGeom prst="rect">
            <a:avLst/>
          </a:prstGeom>
          <a:solidFill>
            <a:srgbClr val="041E42"/>
          </a:solidFill>
          <a:ln w="12700">
            <a:noFill/>
            <a:prstDash val="solid"/>
          </a:ln>
        </p:spPr>
        <p:txBody>
          <a:bodyPr/>
          <a:lstStyle/>
          <a:p>
            <a:pPr>
              <a:defRPr/>
            </a:pPr>
            <a:endParaRPr lang="de-DE"/>
          </a:p>
        </p:txBody>
      </p:sp>
      <p:sp>
        <p:nvSpPr>
          <p:cNvPr id="789434406" name="Shape 6"/>
          <p:cNvSpPr/>
          <p:nvPr userDrawn="1"/>
        </p:nvSpPr>
        <p:spPr bwMode="auto">
          <a:xfrm>
            <a:off x="7755" y="3442417"/>
            <a:ext cx="3036074" cy="1707792"/>
          </a:xfrm>
          <a:prstGeom prst="rect">
            <a:avLst/>
          </a:prstGeom>
          <a:solidFill>
            <a:srgbClr val="041E42"/>
          </a:solidFill>
          <a:ln w="12700">
            <a:noFill/>
            <a:prstDash val="solid"/>
          </a:ln>
        </p:spPr>
        <p:txBody>
          <a:bodyPr/>
          <a:lstStyle/>
          <a:p>
            <a:pPr>
              <a:defRPr/>
            </a:pPr>
            <a:endParaRPr lang="de-DE"/>
          </a:p>
        </p:txBody>
      </p:sp>
      <p:sp>
        <p:nvSpPr>
          <p:cNvPr id="279967915" name="Shape 6"/>
          <p:cNvSpPr/>
          <p:nvPr userDrawn="1"/>
        </p:nvSpPr>
        <p:spPr bwMode="auto">
          <a:xfrm>
            <a:off x="6091091" y="3441533"/>
            <a:ext cx="3042837" cy="1707792"/>
          </a:xfrm>
          <a:prstGeom prst="rect">
            <a:avLst/>
          </a:prstGeom>
          <a:solidFill>
            <a:srgbClr val="041E42"/>
          </a:solidFill>
          <a:ln w="12700">
            <a:noFill/>
            <a:prstDash val="solid"/>
          </a:ln>
        </p:spPr>
        <p:txBody>
          <a:bodyPr/>
          <a:lstStyle/>
          <a:p>
            <a:pPr>
              <a:defRPr/>
            </a:pPr>
            <a:endParaRPr lang="de-DE"/>
          </a:p>
        </p:txBody>
      </p:sp>
      <p:sp>
        <p:nvSpPr>
          <p:cNvPr id="1732837775" name="Shape 6"/>
          <p:cNvSpPr/>
          <p:nvPr userDrawn="1"/>
        </p:nvSpPr>
        <p:spPr bwMode="auto">
          <a:xfrm>
            <a:off x="3055017" y="5157140"/>
            <a:ext cx="3036074" cy="1707792"/>
          </a:xfrm>
          <a:prstGeom prst="rect">
            <a:avLst/>
          </a:prstGeom>
          <a:solidFill>
            <a:srgbClr val="041E42"/>
          </a:solidFill>
          <a:ln w="12700">
            <a:noFill/>
            <a:prstDash val="solid"/>
          </a:ln>
        </p:spPr>
        <p:txBody>
          <a:bodyPr/>
          <a:lstStyle/>
          <a:p>
            <a:pPr>
              <a:defRPr/>
            </a:pPr>
            <a:endParaRPr lang="de-DE"/>
          </a:p>
        </p:txBody>
      </p:sp>
      <p:sp>
        <p:nvSpPr>
          <p:cNvPr id="353073786" name="Shape 6"/>
          <p:cNvSpPr/>
          <p:nvPr userDrawn="1"/>
        </p:nvSpPr>
        <p:spPr bwMode="auto">
          <a:xfrm>
            <a:off x="9133928" y="5150208"/>
            <a:ext cx="3058072" cy="1707792"/>
          </a:xfrm>
          <a:prstGeom prst="rect">
            <a:avLst/>
          </a:prstGeom>
          <a:solidFill>
            <a:srgbClr val="041E42"/>
          </a:solidFill>
          <a:ln w="12700">
            <a:noFill/>
            <a:prstDash val="solid"/>
          </a:ln>
        </p:spPr>
        <p:txBody>
          <a:bodyPr/>
          <a:lstStyle/>
          <a:p>
            <a:pPr>
              <a:defRPr/>
            </a:pPr>
            <a:endParaRPr lang="de-DE"/>
          </a:p>
        </p:txBody>
      </p:sp>
      <p:sp>
        <p:nvSpPr>
          <p:cNvPr id="1469104036" name="Textplatzhalter 43"/>
          <p:cNvSpPr>
            <a:spLocks noGrp="1"/>
          </p:cNvSpPr>
          <p:nvPr>
            <p:ph type="body" sz="quarter" idx="13" hasCustomPrompt="1"/>
          </p:nvPr>
        </p:nvSpPr>
        <p:spPr bwMode="auto">
          <a:xfrm>
            <a:off x="3333060" y="304761"/>
            <a:ext cx="2520663" cy="1152811"/>
          </a:xfrm>
          <a:prstGeom prst="rect">
            <a:avLst/>
          </a:prstGeom>
        </p:spPr>
        <p:txBody>
          <a:bodyPr anchor="ctr">
            <a:noAutofit/>
          </a:bodyPr>
          <a:lstStyle>
            <a:lvl1pPr algn="ctr">
              <a:defRPr sz="2000" b="1"/>
            </a:lvl1pPr>
          </a:lstStyle>
          <a:p>
            <a:pPr lvl="0">
              <a:defRPr/>
            </a:pPr>
            <a:r>
              <a:rPr lang="de-DE"/>
              <a:t>Kernbotschaft in einem prägnanten Satz</a:t>
            </a:r>
            <a:endParaRPr/>
          </a:p>
        </p:txBody>
      </p:sp>
      <p:sp>
        <p:nvSpPr>
          <p:cNvPr id="1433426428" name="Textplatzhalter 43"/>
          <p:cNvSpPr>
            <a:spLocks noGrp="1"/>
          </p:cNvSpPr>
          <p:nvPr>
            <p:ph type="body" sz="quarter" idx="11" hasCustomPrompt="1"/>
          </p:nvPr>
        </p:nvSpPr>
        <p:spPr bwMode="auto">
          <a:xfrm>
            <a:off x="296986" y="296965"/>
            <a:ext cx="2454030" cy="1160607"/>
          </a:xfrm>
          <a:prstGeom prst="rect">
            <a:avLst/>
          </a:prstGeom>
        </p:spPr>
        <p:txBody>
          <a:bodyPr anchor="ctr">
            <a:noAutofit/>
          </a:bodyPr>
          <a:lstStyle>
            <a:lvl1pPr algn="ctr">
              <a:defRPr sz="2000" b="1"/>
            </a:lvl1pPr>
          </a:lstStyle>
          <a:p>
            <a:pPr lvl="0">
              <a:defRPr/>
            </a:pPr>
            <a:r>
              <a:rPr lang="de-DE"/>
              <a:t>Kernbotschaft in einem prägnanten Satz</a:t>
            </a:r>
            <a:endParaRPr/>
          </a:p>
        </p:txBody>
      </p:sp>
      <p:sp>
        <p:nvSpPr>
          <p:cNvPr id="1282229032" name="Textplatzhalter 43"/>
          <p:cNvSpPr>
            <a:spLocks noGrp="1"/>
          </p:cNvSpPr>
          <p:nvPr>
            <p:ph type="body" sz="quarter" idx="15" hasCustomPrompt="1"/>
          </p:nvPr>
        </p:nvSpPr>
        <p:spPr bwMode="auto">
          <a:xfrm>
            <a:off x="6359051" y="301387"/>
            <a:ext cx="2480149" cy="1156185"/>
          </a:xfrm>
          <a:prstGeom prst="rect">
            <a:avLst/>
          </a:prstGeom>
        </p:spPr>
        <p:txBody>
          <a:bodyPr anchor="ctr">
            <a:noAutofit/>
          </a:bodyPr>
          <a:lstStyle>
            <a:lvl1pPr algn="ctr">
              <a:defRPr sz="2000" b="1"/>
            </a:lvl1pPr>
          </a:lstStyle>
          <a:p>
            <a:pPr lvl="0">
              <a:defRPr/>
            </a:pPr>
            <a:r>
              <a:rPr lang="de-DE"/>
              <a:t>Kernbotschaft in einem prägnanten Satz</a:t>
            </a:r>
            <a:endParaRPr/>
          </a:p>
        </p:txBody>
      </p:sp>
      <p:sp>
        <p:nvSpPr>
          <p:cNvPr id="483284565" name="Textplatzhalter 43"/>
          <p:cNvSpPr>
            <a:spLocks noGrp="1"/>
          </p:cNvSpPr>
          <p:nvPr>
            <p:ph type="body" sz="quarter" idx="17" hasCustomPrompt="1"/>
          </p:nvPr>
        </p:nvSpPr>
        <p:spPr bwMode="auto">
          <a:xfrm>
            <a:off x="9395125" y="300503"/>
            <a:ext cx="2539349" cy="1157068"/>
          </a:xfrm>
          <a:prstGeom prst="rect">
            <a:avLst/>
          </a:prstGeom>
        </p:spPr>
        <p:txBody>
          <a:bodyPr anchor="ctr">
            <a:noAutofit/>
          </a:bodyPr>
          <a:lstStyle>
            <a:lvl1pPr algn="ctr">
              <a:defRPr sz="2000" b="1"/>
            </a:lvl1pPr>
          </a:lstStyle>
          <a:p>
            <a:pPr lvl="0">
              <a:defRPr/>
            </a:pPr>
            <a:r>
              <a:rPr lang="de-DE"/>
              <a:t>Kernbotschaft in einem prägnanten Satz</a:t>
            </a:r>
            <a:endParaRPr/>
          </a:p>
        </p:txBody>
      </p:sp>
      <p:sp>
        <p:nvSpPr>
          <p:cNvPr id="1649400969" name="Textplatzhalter 43"/>
          <p:cNvSpPr>
            <a:spLocks noGrp="1"/>
          </p:cNvSpPr>
          <p:nvPr>
            <p:ph type="body" sz="quarter" idx="18" hasCustomPrompt="1"/>
          </p:nvPr>
        </p:nvSpPr>
        <p:spPr bwMode="auto">
          <a:xfrm>
            <a:off x="3329152" y="2020240"/>
            <a:ext cx="2520663" cy="1152811"/>
          </a:xfrm>
          <a:prstGeom prst="rect">
            <a:avLst/>
          </a:prstGeom>
        </p:spPr>
        <p:txBody>
          <a:bodyPr anchor="ctr">
            <a:noAutofit/>
          </a:bodyPr>
          <a:lstStyle>
            <a:lvl1pPr algn="ctr">
              <a:defRPr sz="2000" b="1"/>
            </a:lvl1pPr>
          </a:lstStyle>
          <a:p>
            <a:pPr lvl="0">
              <a:defRPr/>
            </a:pPr>
            <a:r>
              <a:rPr lang="de-DE"/>
              <a:t>Kernbotschaft in einem prägnanten Satz</a:t>
            </a:r>
            <a:endParaRPr/>
          </a:p>
        </p:txBody>
      </p:sp>
      <p:sp>
        <p:nvSpPr>
          <p:cNvPr id="1008635719" name="Textplatzhalter 43"/>
          <p:cNvSpPr>
            <a:spLocks noGrp="1"/>
          </p:cNvSpPr>
          <p:nvPr>
            <p:ph type="body" sz="quarter" idx="19" hasCustomPrompt="1"/>
          </p:nvPr>
        </p:nvSpPr>
        <p:spPr bwMode="auto">
          <a:xfrm>
            <a:off x="293078" y="2012444"/>
            <a:ext cx="2454030" cy="1160607"/>
          </a:xfrm>
          <a:prstGeom prst="rect">
            <a:avLst/>
          </a:prstGeom>
        </p:spPr>
        <p:txBody>
          <a:bodyPr anchor="ctr">
            <a:noAutofit/>
          </a:bodyPr>
          <a:lstStyle>
            <a:lvl1pPr algn="ctr">
              <a:defRPr sz="2000" b="1"/>
            </a:lvl1pPr>
          </a:lstStyle>
          <a:p>
            <a:pPr lvl="0">
              <a:defRPr/>
            </a:pPr>
            <a:r>
              <a:rPr lang="de-DE"/>
              <a:t>Kernbotschaft in einem prägnanten Satz</a:t>
            </a:r>
            <a:endParaRPr/>
          </a:p>
        </p:txBody>
      </p:sp>
      <p:sp>
        <p:nvSpPr>
          <p:cNvPr id="2067407380" name="Textplatzhalter 43"/>
          <p:cNvSpPr>
            <a:spLocks noGrp="1"/>
          </p:cNvSpPr>
          <p:nvPr>
            <p:ph type="body" sz="quarter" idx="20" hasCustomPrompt="1"/>
          </p:nvPr>
        </p:nvSpPr>
        <p:spPr bwMode="auto">
          <a:xfrm>
            <a:off x="6355143" y="2016866"/>
            <a:ext cx="2480149" cy="1156185"/>
          </a:xfrm>
          <a:prstGeom prst="rect">
            <a:avLst/>
          </a:prstGeom>
        </p:spPr>
        <p:txBody>
          <a:bodyPr anchor="ctr">
            <a:noAutofit/>
          </a:bodyPr>
          <a:lstStyle>
            <a:lvl1pPr algn="ctr">
              <a:defRPr sz="2000" b="1"/>
            </a:lvl1pPr>
          </a:lstStyle>
          <a:p>
            <a:pPr lvl="0">
              <a:defRPr/>
            </a:pPr>
            <a:r>
              <a:rPr lang="de-DE"/>
              <a:t>Kernbotschaft in einem prägnanten Satz</a:t>
            </a:r>
            <a:endParaRPr/>
          </a:p>
        </p:txBody>
      </p:sp>
      <p:sp>
        <p:nvSpPr>
          <p:cNvPr id="614347936" name="Textplatzhalter 43"/>
          <p:cNvSpPr>
            <a:spLocks noGrp="1"/>
          </p:cNvSpPr>
          <p:nvPr>
            <p:ph type="body" sz="quarter" idx="21" hasCustomPrompt="1"/>
          </p:nvPr>
        </p:nvSpPr>
        <p:spPr bwMode="auto">
          <a:xfrm>
            <a:off x="9391217" y="2015982"/>
            <a:ext cx="2539349" cy="1157068"/>
          </a:xfrm>
          <a:prstGeom prst="rect">
            <a:avLst/>
          </a:prstGeom>
        </p:spPr>
        <p:txBody>
          <a:bodyPr anchor="ctr">
            <a:noAutofit/>
          </a:bodyPr>
          <a:lstStyle>
            <a:lvl1pPr algn="ctr">
              <a:defRPr sz="2000" b="1"/>
            </a:lvl1pPr>
          </a:lstStyle>
          <a:p>
            <a:pPr lvl="0">
              <a:defRPr/>
            </a:pPr>
            <a:r>
              <a:rPr lang="de-DE"/>
              <a:t>Kernbotschaft in einem prägnanten Satz</a:t>
            </a:r>
            <a:endParaRPr/>
          </a:p>
        </p:txBody>
      </p:sp>
      <p:sp>
        <p:nvSpPr>
          <p:cNvPr id="1952924626" name="Textplatzhalter 43"/>
          <p:cNvSpPr>
            <a:spLocks noGrp="1"/>
          </p:cNvSpPr>
          <p:nvPr>
            <p:ph type="body" sz="quarter" idx="22" hasCustomPrompt="1"/>
          </p:nvPr>
        </p:nvSpPr>
        <p:spPr bwMode="auto">
          <a:xfrm>
            <a:off x="3333065" y="3712270"/>
            <a:ext cx="2520663" cy="1152811"/>
          </a:xfrm>
          <a:prstGeom prst="rect">
            <a:avLst/>
          </a:prstGeom>
        </p:spPr>
        <p:txBody>
          <a:bodyPr anchor="ctr">
            <a:noAutofit/>
          </a:bodyPr>
          <a:lstStyle>
            <a:lvl1pPr algn="ctr">
              <a:defRPr sz="2000" b="1"/>
            </a:lvl1pPr>
          </a:lstStyle>
          <a:p>
            <a:pPr lvl="0">
              <a:defRPr/>
            </a:pPr>
            <a:r>
              <a:rPr lang="de-DE"/>
              <a:t>Kernbotschaft in einem prägnanten Satz</a:t>
            </a:r>
            <a:endParaRPr/>
          </a:p>
        </p:txBody>
      </p:sp>
      <p:sp>
        <p:nvSpPr>
          <p:cNvPr id="1693576756" name="Textplatzhalter 43"/>
          <p:cNvSpPr>
            <a:spLocks noGrp="1"/>
          </p:cNvSpPr>
          <p:nvPr>
            <p:ph type="body" sz="quarter" idx="23" hasCustomPrompt="1"/>
          </p:nvPr>
        </p:nvSpPr>
        <p:spPr bwMode="auto">
          <a:xfrm>
            <a:off x="296991" y="3704473"/>
            <a:ext cx="2454030" cy="1160607"/>
          </a:xfrm>
          <a:prstGeom prst="rect">
            <a:avLst/>
          </a:prstGeom>
        </p:spPr>
        <p:txBody>
          <a:bodyPr anchor="ctr">
            <a:noAutofit/>
          </a:bodyPr>
          <a:lstStyle>
            <a:lvl1pPr algn="ctr">
              <a:defRPr sz="2000" b="1"/>
            </a:lvl1pPr>
          </a:lstStyle>
          <a:p>
            <a:pPr lvl="0">
              <a:defRPr/>
            </a:pPr>
            <a:r>
              <a:rPr lang="de-DE"/>
              <a:t>Kernbotschaft in einem prägnanten Satz</a:t>
            </a:r>
            <a:endParaRPr/>
          </a:p>
        </p:txBody>
      </p:sp>
      <p:sp>
        <p:nvSpPr>
          <p:cNvPr id="1263182110" name="Textplatzhalter 43"/>
          <p:cNvSpPr>
            <a:spLocks noGrp="1"/>
          </p:cNvSpPr>
          <p:nvPr>
            <p:ph type="body" sz="quarter" idx="24" hasCustomPrompt="1"/>
          </p:nvPr>
        </p:nvSpPr>
        <p:spPr bwMode="auto">
          <a:xfrm>
            <a:off x="6359056" y="3708896"/>
            <a:ext cx="2480149" cy="1156185"/>
          </a:xfrm>
          <a:prstGeom prst="rect">
            <a:avLst/>
          </a:prstGeom>
        </p:spPr>
        <p:txBody>
          <a:bodyPr anchor="ctr">
            <a:noAutofit/>
          </a:bodyPr>
          <a:lstStyle>
            <a:lvl1pPr algn="ctr">
              <a:defRPr sz="2000" b="1"/>
            </a:lvl1pPr>
          </a:lstStyle>
          <a:p>
            <a:pPr lvl="0">
              <a:defRPr/>
            </a:pPr>
            <a:r>
              <a:rPr lang="de-DE"/>
              <a:t>Kernbotschaft in einem prägnanten Satz</a:t>
            </a:r>
            <a:endParaRPr/>
          </a:p>
        </p:txBody>
      </p:sp>
      <p:sp>
        <p:nvSpPr>
          <p:cNvPr id="73781178" name="Textplatzhalter 43"/>
          <p:cNvSpPr>
            <a:spLocks noGrp="1"/>
          </p:cNvSpPr>
          <p:nvPr>
            <p:ph type="body" sz="quarter" idx="25" hasCustomPrompt="1"/>
          </p:nvPr>
        </p:nvSpPr>
        <p:spPr bwMode="auto">
          <a:xfrm>
            <a:off x="9395130" y="3708012"/>
            <a:ext cx="2539349" cy="1157068"/>
          </a:xfrm>
          <a:prstGeom prst="rect">
            <a:avLst/>
          </a:prstGeom>
        </p:spPr>
        <p:txBody>
          <a:bodyPr anchor="ctr">
            <a:noAutofit/>
          </a:bodyPr>
          <a:lstStyle>
            <a:lvl1pPr algn="ctr">
              <a:defRPr sz="2000" b="1"/>
            </a:lvl1pPr>
          </a:lstStyle>
          <a:p>
            <a:pPr lvl="0">
              <a:defRPr/>
            </a:pPr>
            <a:r>
              <a:rPr lang="de-DE"/>
              <a:t>Kernbotschaft in einem prägnanten Satz</a:t>
            </a:r>
            <a:endParaRPr/>
          </a:p>
        </p:txBody>
      </p:sp>
      <p:sp>
        <p:nvSpPr>
          <p:cNvPr id="712048713" name="Textplatzhalter 43"/>
          <p:cNvSpPr>
            <a:spLocks noGrp="1"/>
          </p:cNvSpPr>
          <p:nvPr>
            <p:ph type="body" sz="quarter" idx="26" hasCustomPrompt="1"/>
          </p:nvPr>
        </p:nvSpPr>
        <p:spPr bwMode="auto">
          <a:xfrm>
            <a:off x="3336978" y="5435558"/>
            <a:ext cx="2520663" cy="1152811"/>
          </a:xfrm>
          <a:prstGeom prst="rect">
            <a:avLst/>
          </a:prstGeom>
        </p:spPr>
        <p:txBody>
          <a:bodyPr anchor="ctr">
            <a:noAutofit/>
          </a:bodyPr>
          <a:lstStyle>
            <a:lvl1pPr algn="ctr">
              <a:defRPr sz="2000" b="1"/>
            </a:lvl1pPr>
          </a:lstStyle>
          <a:p>
            <a:pPr lvl="0">
              <a:defRPr/>
            </a:pPr>
            <a:r>
              <a:rPr lang="de-DE"/>
              <a:t>Kernbotschaft in einem prägnanten Satz</a:t>
            </a:r>
            <a:endParaRPr/>
          </a:p>
        </p:txBody>
      </p:sp>
      <p:sp>
        <p:nvSpPr>
          <p:cNvPr id="1218815482" name="Textplatzhalter 43"/>
          <p:cNvSpPr>
            <a:spLocks noGrp="1"/>
          </p:cNvSpPr>
          <p:nvPr>
            <p:ph type="body" sz="quarter" idx="27" hasCustomPrompt="1"/>
          </p:nvPr>
        </p:nvSpPr>
        <p:spPr bwMode="auto">
          <a:xfrm>
            <a:off x="300904" y="5427762"/>
            <a:ext cx="2454030" cy="1160607"/>
          </a:xfrm>
          <a:prstGeom prst="rect">
            <a:avLst/>
          </a:prstGeom>
        </p:spPr>
        <p:txBody>
          <a:bodyPr anchor="ctr">
            <a:noAutofit/>
          </a:bodyPr>
          <a:lstStyle>
            <a:lvl1pPr algn="ctr">
              <a:defRPr sz="2000" b="1"/>
            </a:lvl1pPr>
          </a:lstStyle>
          <a:p>
            <a:pPr lvl="0">
              <a:defRPr/>
            </a:pPr>
            <a:r>
              <a:rPr lang="de-DE"/>
              <a:t>Kernbotschaft in einem prägnanten Satz</a:t>
            </a:r>
            <a:endParaRPr/>
          </a:p>
        </p:txBody>
      </p:sp>
      <p:sp>
        <p:nvSpPr>
          <p:cNvPr id="1224130565" name="Textplatzhalter 43"/>
          <p:cNvSpPr>
            <a:spLocks noGrp="1"/>
          </p:cNvSpPr>
          <p:nvPr>
            <p:ph type="body" sz="quarter" idx="28" hasCustomPrompt="1"/>
          </p:nvPr>
        </p:nvSpPr>
        <p:spPr bwMode="auto">
          <a:xfrm>
            <a:off x="6362969" y="5432184"/>
            <a:ext cx="2480149" cy="1156185"/>
          </a:xfrm>
          <a:prstGeom prst="rect">
            <a:avLst/>
          </a:prstGeom>
        </p:spPr>
        <p:txBody>
          <a:bodyPr anchor="ctr">
            <a:noAutofit/>
          </a:bodyPr>
          <a:lstStyle>
            <a:lvl1pPr algn="ctr">
              <a:defRPr sz="2000" b="1"/>
            </a:lvl1pPr>
          </a:lstStyle>
          <a:p>
            <a:pPr lvl="0">
              <a:defRPr/>
            </a:pPr>
            <a:r>
              <a:rPr lang="de-DE"/>
              <a:t>Kernbotschaft in einem prägnanten Satz</a:t>
            </a:r>
            <a:endParaRPr/>
          </a:p>
        </p:txBody>
      </p:sp>
      <p:sp>
        <p:nvSpPr>
          <p:cNvPr id="1658955754" name="Textplatzhalter 43"/>
          <p:cNvSpPr>
            <a:spLocks noGrp="1"/>
          </p:cNvSpPr>
          <p:nvPr>
            <p:ph type="body" sz="quarter" idx="29" hasCustomPrompt="1"/>
          </p:nvPr>
        </p:nvSpPr>
        <p:spPr bwMode="auto">
          <a:xfrm>
            <a:off x="9399043" y="5431300"/>
            <a:ext cx="2539349" cy="1157068"/>
          </a:xfrm>
          <a:prstGeom prst="rect">
            <a:avLst/>
          </a:prstGeom>
        </p:spPr>
        <p:txBody>
          <a:bodyPr anchor="ctr">
            <a:noAutofit/>
          </a:bodyPr>
          <a:lstStyle>
            <a:lvl1pPr algn="ctr">
              <a:defRPr sz="2000" b="1"/>
            </a:lvl1pPr>
          </a:lstStyle>
          <a:p>
            <a:pPr lvl="0">
              <a:defRPr/>
            </a:pPr>
            <a:r>
              <a:rPr lang="de-DE"/>
              <a:t>Kernbotschaft in einem prägnanten Satz</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preserve="1" userDrawn="1">
  <p:cSld name="Bild/Text1">
    <p:bg>
      <p:bgRef idx="1001">
        <a:schemeClr val="bg2"/>
      </p:bgRef>
    </p:bg>
    <p:spTree>
      <p:nvGrpSpPr>
        <p:cNvPr id="1" name=""/>
        <p:cNvGrpSpPr/>
        <p:nvPr/>
      </p:nvGrpSpPr>
      <p:grpSpPr bwMode="auto">
        <a:xfrm>
          <a:off x="0" y="0"/>
          <a:ext cx="0" cy="0"/>
          <a:chOff x="0" y="0"/>
          <a:chExt cx="0" cy="0"/>
        </a:xfrm>
      </p:grpSpPr>
      <p:grpSp>
        <p:nvGrpSpPr>
          <p:cNvPr id="2119305039" name="Gruppieren 10"/>
          <p:cNvGrpSpPr/>
          <p:nvPr userDrawn="1"/>
        </p:nvGrpSpPr>
        <p:grpSpPr bwMode="auto">
          <a:xfrm>
            <a:off x="-390524" y="160153"/>
            <a:ext cx="333375" cy="136812"/>
            <a:chOff x="-133350" y="2711163"/>
            <a:chExt cx="333375" cy="136812"/>
          </a:xfrm>
        </p:grpSpPr>
        <p:cxnSp>
          <p:nvCxnSpPr>
            <p:cNvPr id="12" name="Gerader Verbinder 11"/>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Textfeld 12"/>
            <p:cNvSpPr txBox="1"/>
            <p:nvPr userDrawn="1"/>
          </p:nvSpPr>
          <p:spPr bwMode="auto">
            <a:xfrm>
              <a:off x="-63646"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08,70</a:t>
              </a:r>
              <a:endParaRPr/>
            </a:p>
          </p:txBody>
        </p:sp>
      </p:grpSp>
      <p:grpSp>
        <p:nvGrpSpPr>
          <p:cNvPr id="217467229" name="Gruppieren 13"/>
          <p:cNvGrpSpPr/>
          <p:nvPr userDrawn="1"/>
        </p:nvGrpSpPr>
        <p:grpSpPr bwMode="auto">
          <a:xfrm>
            <a:off x="-390524" y="1131703"/>
            <a:ext cx="333375" cy="136812"/>
            <a:chOff x="-133350" y="2711163"/>
            <a:chExt cx="333375" cy="136812"/>
          </a:xfrm>
        </p:grpSpPr>
        <p:cxnSp>
          <p:nvCxnSpPr>
            <p:cNvPr id="15" name="Gerader Verbinder 14"/>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6" name="Textfeld 15"/>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06,00</a:t>
              </a:r>
              <a:endParaRPr/>
            </a:p>
          </p:txBody>
        </p:sp>
      </p:grpSp>
      <p:grpSp>
        <p:nvGrpSpPr>
          <p:cNvPr id="849393842" name="Gruppieren 16"/>
          <p:cNvGrpSpPr/>
          <p:nvPr userDrawn="1"/>
        </p:nvGrpSpPr>
        <p:grpSpPr bwMode="auto">
          <a:xfrm>
            <a:off x="-390524" y="1491963"/>
            <a:ext cx="333375" cy="136812"/>
            <a:chOff x="-133350" y="2711163"/>
            <a:chExt cx="333375" cy="136812"/>
          </a:xfrm>
        </p:grpSpPr>
        <p:cxnSp>
          <p:nvCxnSpPr>
            <p:cNvPr id="18" name="Gerader Verbinder 17"/>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9" name="Textfeld 18"/>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05,00</a:t>
              </a:r>
              <a:endParaRPr/>
            </a:p>
          </p:txBody>
        </p:sp>
      </p:grpSp>
      <p:grpSp>
        <p:nvGrpSpPr>
          <p:cNvPr id="1244865836" name="Gruppieren 19"/>
          <p:cNvGrpSpPr/>
          <p:nvPr userDrawn="1"/>
        </p:nvGrpSpPr>
        <p:grpSpPr bwMode="auto">
          <a:xfrm>
            <a:off x="-390524" y="3292188"/>
            <a:ext cx="333375" cy="136812"/>
            <a:chOff x="-133350" y="2711163"/>
            <a:chExt cx="333375" cy="136812"/>
          </a:xfrm>
        </p:grpSpPr>
        <p:cxnSp>
          <p:nvCxnSpPr>
            <p:cNvPr id="21" name="Gerader Verbinder 20"/>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2" name="Textfeld 21"/>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00,00</a:t>
              </a:r>
              <a:endParaRPr/>
            </a:p>
          </p:txBody>
        </p:sp>
      </p:grpSp>
      <p:grpSp>
        <p:nvGrpSpPr>
          <p:cNvPr id="1585650964" name="Gruppieren 22"/>
          <p:cNvGrpSpPr/>
          <p:nvPr userDrawn="1"/>
        </p:nvGrpSpPr>
        <p:grpSpPr bwMode="auto">
          <a:xfrm>
            <a:off x="-390524" y="6063963"/>
            <a:ext cx="333375" cy="136812"/>
            <a:chOff x="-133350" y="2711163"/>
            <a:chExt cx="333375" cy="136812"/>
          </a:xfrm>
        </p:grpSpPr>
        <p:cxnSp>
          <p:nvCxnSpPr>
            <p:cNvPr id="24" name="Gerader Verbinder 23"/>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5" name="Textfeld 24"/>
            <p:cNvSpPr txBox="1"/>
            <p:nvPr userDrawn="1"/>
          </p:nvSpPr>
          <p:spPr bwMode="auto">
            <a:xfrm>
              <a:off x="-63643"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07,70</a:t>
              </a:r>
              <a:endParaRPr/>
            </a:p>
          </p:txBody>
        </p:sp>
      </p:grpSp>
      <p:grpSp>
        <p:nvGrpSpPr>
          <p:cNvPr id="1390522715" name="Gruppieren 25"/>
          <p:cNvGrpSpPr/>
          <p:nvPr userDrawn="1"/>
        </p:nvGrpSpPr>
        <p:grpSpPr bwMode="auto">
          <a:xfrm>
            <a:off x="-390524" y="6495763"/>
            <a:ext cx="333375" cy="136812"/>
            <a:chOff x="-133350" y="2711163"/>
            <a:chExt cx="333375" cy="136812"/>
          </a:xfrm>
        </p:grpSpPr>
        <p:cxnSp>
          <p:nvCxnSpPr>
            <p:cNvPr id="27" name="Gerader Verbinder 26"/>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8" name="Textfeld 27"/>
            <p:cNvSpPr txBox="1"/>
            <p:nvPr userDrawn="1"/>
          </p:nvSpPr>
          <p:spPr bwMode="auto">
            <a:xfrm>
              <a:off x="-63642"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08,90</a:t>
              </a:r>
              <a:endParaRPr/>
            </a:p>
          </p:txBody>
        </p:sp>
      </p:grpSp>
      <p:sp>
        <p:nvSpPr>
          <p:cNvPr id="1955875185" name="Titel 8"/>
          <p:cNvSpPr>
            <a:spLocks noGrp="1"/>
          </p:cNvSpPr>
          <p:nvPr>
            <p:ph type="title"/>
          </p:nvPr>
        </p:nvSpPr>
        <p:spPr bwMode="auto">
          <a:xfrm>
            <a:off x="518320" y="301187"/>
            <a:ext cx="6844385" cy="276999"/>
          </a:xfrm>
          <a:prstGeom prst="rect">
            <a:avLst/>
          </a:prstGeom>
        </p:spPr>
        <p:txBody>
          <a:bodyPr/>
          <a:lstStyle>
            <a:lvl1pPr>
              <a:defRPr>
                <a:solidFill>
                  <a:schemeClr val="tx1"/>
                </a:solidFill>
              </a:defRPr>
            </a:lvl1pPr>
          </a:lstStyle>
          <a:p>
            <a:pPr>
              <a:defRPr/>
            </a:pPr>
            <a:r>
              <a:rPr lang="de-DE"/>
              <a:t>Mastertitelformat bearbeiten</a:t>
            </a:r>
            <a:endParaRPr/>
          </a:p>
        </p:txBody>
      </p:sp>
      <p:sp>
        <p:nvSpPr>
          <p:cNvPr id="1963824188" name="Textplatzhalter 9"/>
          <p:cNvSpPr>
            <a:spLocks noGrp="1"/>
          </p:cNvSpPr>
          <p:nvPr>
            <p:ph type="body" sz="quarter" idx="37"/>
          </p:nvPr>
        </p:nvSpPr>
        <p:spPr bwMode="auto">
          <a:xfrm>
            <a:off x="518318" y="611950"/>
            <a:ext cx="6844385" cy="218586"/>
          </a:xfrm>
          <a:prstGeom prst="rect">
            <a:avLst/>
          </a:prstGeom>
        </p:spPr>
        <p:txBody>
          <a:bodyPr wrap="square">
            <a:spAutoFit/>
          </a:bodyPr>
          <a:lstStyle>
            <a:lvl1pPr>
              <a:defRPr sz="1400">
                <a:solidFill>
                  <a:schemeClr val="tx1"/>
                </a:solidFill>
              </a:defRPr>
            </a:lvl1pPr>
          </a:lstStyle>
          <a:p>
            <a:pPr lvl="0">
              <a:defRPr/>
            </a:pPr>
            <a:r>
              <a:rPr lang="de-DE"/>
              <a:t>Mastertextformat bearbeiten</a:t>
            </a:r>
            <a:endParaRPr/>
          </a:p>
        </p:txBody>
      </p:sp>
      <p:sp>
        <p:nvSpPr>
          <p:cNvPr id="1092960309" name="Bildplatzhalter 4"/>
          <p:cNvSpPr>
            <a:spLocks noGrp="1"/>
          </p:cNvSpPr>
          <p:nvPr>
            <p:ph type="pic" sz="quarter" idx="38"/>
          </p:nvPr>
        </p:nvSpPr>
        <p:spPr bwMode="auto">
          <a:xfrm>
            <a:off x="515938" y="1268515"/>
            <a:ext cx="5421223" cy="5364060"/>
          </a:xfrm>
          <a:prstGeom prst="rect">
            <a:avLst/>
          </a:prstGeom>
          <a:solidFill>
            <a:schemeClr val="tx1"/>
          </a:solidFill>
          <a:ln>
            <a:noFill/>
          </a:ln>
        </p:spPr>
        <p:txBody>
          <a:bodyPr/>
          <a:lstStyle/>
          <a:p>
            <a:pPr>
              <a:defRPr/>
            </a:pPr>
            <a:r>
              <a:rPr lang="de-DE"/>
              <a:t>Bild durch Klicken auf Symbol hinzufügen</a:t>
            </a:r>
            <a:endParaRPr/>
          </a:p>
        </p:txBody>
      </p:sp>
      <p:sp>
        <p:nvSpPr>
          <p:cNvPr id="1339848252" name="Textplatzhalter 6"/>
          <p:cNvSpPr>
            <a:spLocks noGrp="1"/>
          </p:cNvSpPr>
          <p:nvPr>
            <p:ph type="body" sz="quarter" idx="39"/>
          </p:nvPr>
        </p:nvSpPr>
        <p:spPr bwMode="auto">
          <a:xfrm>
            <a:off x="6203951" y="1268515"/>
            <a:ext cx="5472112" cy="5364060"/>
          </a:xfrm>
          <a:prstGeom prst="rect">
            <a:avLst/>
          </a:prstGeom>
        </p:spPr>
        <p:txBody>
          <a:bodyPr/>
          <a:lstStyle>
            <a:lvl1pPr>
              <a:defRPr sz="1600"/>
            </a:lvl1pPr>
            <a:lvl2pPr>
              <a:buClr>
                <a:schemeClr val="tx1"/>
              </a:buClr>
              <a:defRPr sz="1600"/>
            </a:lvl2pPr>
            <a:lvl3pPr>
              <a:buClr>
                <a:schemeClr val="tx1"/>
              </a:buClr>
              <a:defRPr sz="1400"/>
            </a:lvl3pPr>
            <a:lvl4pPr>
              <a:buClr>
                <a:schemeClr val="tx1"/>
              </a:buClr>
              <a:defRPr sz="1400"/>
            </a:lvl4pPr>
            <a:lvl5pPr>
              <a:buClr>
                <a:schemeClr val="tx1"/>
              </a:buClr>
              <a:defRPr sz="1400"/>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1971401304" name="Freihandform: Form 5"/>
          <p:cNvSpPr/>
          <p:nvPr userDrawn="1"/>
        </p:nvSpPr>
        <p:spPr bwMode="auto">
          <a:xfrm>
            <a:off x="10056423" y="302400"/>
            <a:ext cx="1618914" cy="618075"/>
          </a:xfrm>
          <a:custGeom>
            <a:avLst/>
            <a:gdLst>
              <a:gd name="connsiteX0" fmla="*/ 0 w 1456912"/>
              <a:gd name="connsiteY0" fmla="*/ 51854 h 556225"/>
              <a:gd name="connsiteX1" fmla="*/ 28188 w 1456912"/>
              <a:gd name="connsiteY1" fmla="*/ 23666 h 556225"/>
              <a:gd name="connsiteX2" fmla="*/ 28188 w 1456912"/>
              <a:gd name="connsiteY2" fmla="*/ 535557 h 556225"/>
              <a:gd name="connsiteX3" fmla="*/ 0 w 1456912"/>
              <a:gd name="connsiteY3" fmla="*/ 535557 h 556225"/>
              <a:gd name="connsiteX4" fmla="*/ 0 w 1456912"/>
              <a:gd name="connsiteY4" fmla="*/ 51854 h 556225"/>
              <a:gd name="connsiteX5" fmla="*/ 84564 w 1456912"/>
              <a:gd name="connsiteY5" fmla="*/ 28188 h 556225"/>
              <a:gd name="connsiteX6" fmla="*/ 422811 w 1456912"/>
              <a:gd name="connsiteY6" fmla="*/ 28188 h 556225"/>
              <a:gd name="connsiteX7" fmla="*/ 422811 w 1456912"/>
              <a:gd name="connsiteY7" fmla="*/ 0 h 556225"/>
              <a:gd name="connsiteX8" fmla="*/ 56376 w 1456912"/>
              <a:gd name="connsiteY8" fmla="*/ 0 h 556225"/>
              <a:gd name="connsiteX9" fmla="*/ 56376 w 1456912"/>
              <a:gd name="connsiteY9" fmla="*/ 338244 h 556225"/>
              <a:gd name="connsiteX10" fmla="*/ 367711 w 1456912"/>
              <a:gd name="connsiteY10" fmla="*/ 338244 h 556225"/>
              <a:gd name="connsiteX11" fmla="*/ 367711 w 1456912"/>
              <a:gd name="connsiteY11" fmla="*/ 310062 h 556225"/>
              <a:gd name="connsiteX12" fmla="*/ 84564 w 1456912"/>
              <a:gd name="connsiteY12" fmla="*/ 310062 h 556225"/>
              <a:gd name="connsiteX13" fmla="*/ 84564 w 1456912"/>
              <a:gd name="connsiteY13" fmla="*/ 28188 h 556225"/>
              <a:gd name="connsiteX14" fmla="*/ 410152 w 1456912"/>
              <a:gd name="connsiteY14" fmla="*/ 253686 h 556225"/>
              <a:gd name="connsiteX15" fmla="*/ 140937 w 1456912"/>
              <a:gd name="connsiteY15" fmla="*/ 253686 h 556225"/>
              <a:gd name="connsiteX16" fmla="*/ 140937 w 1456912"/>
              <a:gd name="connsiteY16" fmla="*/ 140940 h 556225"/>
              <a:gd name="connsiteX17" fmla="*/ 371171 w 1456912"/>
              <a:gd name="connsiteY17" fmla="*/ 140940 h 556225"/>
              <a:gd name="connsiteX18" fmla="*/ 399359 w 1456912"/>
              <a:gd name="connsiteY18" fmla="*/ 112752 h 556225"/>
              <a:gd name="connsiteX19" fmla="*/ 140937 w 1456912"/>
              <a:gd name="connsiteY19" fmla="*/ 112752 h 556225"/>
              <a:gd name="connsiteX20" fmla="*/ 140937 w 1456912"/>
              <a:gd name="connsiteY20" fmla="*/ 84564 h 556225"/>
              <a:gd name="connsiteX21" fmla="*/ 422811 w 1456912"/>
              <a:gd name="connsiteY21" fmla="*/ 84564 h 556225"/>
              <a:gd name="connsiteX22" fmla="*/ 422811 w 1456912"/>
              <a:gd name="connsiteY22" fmla="*/ 56376 h 556225"/>
              <a:gd name="connsiteX23" fmla="*/ 112749 w 1456912"/>
              <a:gd name="connsiteY23" fmla="*/ 56376 h 556225"/>
              <a:gd name="connsiteX24" fmla="*/ 112749 w 1456912"/>
              <a:gd name="connsiteY24" fmla="*/ 281874 h 556225"/>
              <a:gd name="connsiteX25" fmla="*/ 382334 w 1456912"/>
              <a:gd name="connsiteY25" fmla="*/ 281874 h 556225"/>
              <a:gd name="connsiteX26" fmla="*/ 410152 w 1456912"/>
              <a:gd name="connsiteY26" fmla="*/ 253686 h 556225"/>
              <a:gd name="connsiteX27" fmla="*/ 56376 w 1456912"/>
              <a:gd name="connsiteY27" fmla="*/ 535557 h 556225"/>
              <a:gd name="connsiteX28" fmla="*/ 84564 w 1456912"/>
              <a:gd name="connsiteY28" fmla="*/ 535557 h 556225"/>
              <a:gd name="connsiteX29" fmla="*/ 84564 w 1456912"/>
              <a:gd name="connsiteY29" fmla="*/ 394620 h 556225"/>
              <a:gd name="connsiteX30" fmla="*/ 112752 w 1456912"/>
              <a:gd name="connsiteY30" fmla="*/ 394620 h 556225"/>
              <a:gd name="connsiteX31" fmla="*/ 112752 w 1456912"/>
              <a:gd name="connsiteY31" fmla="*/ 511890 h 556225"/>
              <a:gd name="connsiteX32" fmla="*/ 140940 w 1456912"/>
              <a:gd name="connsiteY32" fmla="*/ 483705 h 556225"/>
              <a:gd name="connsiteX33" fmla="*/ 140940 w 1456912"/>
              <a:gd name="connsiteY33" fmla="*/ 394620 h 556225"/>
              <a:gd name="connsiteX34" fmla="*/ 367714 w 1456912"/>
              <a:gd name="connsiteY34" fmla="*/ 394620 h 556225"/>
              <a:gd name="connsiteX35" fmla="*/ 367714 w 1456912"/>
              <a:gd name="connsiteY35" fmla="*/ 366435 h 556225"/>
              <a:gd name="connsiteX36" fmla="*/ 56376 w 1456912"/>
              <a:gd name="connsiteY36" fmla="*/ 366435 h 556225"/>
              <a:gd name="connsiteX37" fmla="*/ 56376 w 1456912"/>
              <a:gd name="connsiteY37" fmla="*/ 535557 h 556225"/>
              <a:gd name="connsiteX38" fmla="*/ 1428724 w 1456912"/>
              <a:gd name="connsiteY38" fmla="*/ 0 h 556225"/>
              <a:gd name="connsiteX39" fmla="*/ 1428724 w 1456912"/>
              <a:gd name="connsiteY39" fmla="*/ 324156 h 556225"/>
              <a:gd name="connsiteX40" fmla="*/ 1316539 w 1456912"/>
              <a:gd name="connsiteY40" fmla="*/ 514089 h 556225"/>
              <a:gd name="connsiteX41" fmla="*/ 1315903 w 1456912"/>
              <a:gd name="connsiteY41" fmla="*/ 513258 h 556225"/>
              <a:gd name="connsiteX42" fmla="*/ 1400536 w 1456912"/>
              <a:gd name="connsiteY42" fmla="*/ 351869 h 556225"/>
              <a:gd name="connsiteX43" fmla="*/ 1400536 w 1456912"/>
              <a:gd name="connsiteY43" fmla="*/ 3 h 556225"/>
              <a:gd name="connsiteX44" fmla="*/ 1372348 w 1456912"/>
              <a:gd name="connsiteY44" fmla="*/ 3 h 556225"/>
              <a:gd name="connsiteX45" fmla="*/ 1372348 w 1456912"/>
              <a:gd name="connsiteY45" fmla="*/ 351400 h 556225"/>
              <a:gd name="connsiteX46" fmla="*/ 1189132 w 1456912"/>
              <a:gd name="connsiteY46" fmla="*/ 528510 h 556225"/>
              <a:gd name="connsiteX47" fmla="*/ 1005916 w 1456912"/>
              <a:gd name="connsiteY47" fmla="*/ 351400 h 556225"/>
              <a:gd name="connsiteX48" fmla="*/ 1005916 w 1456912"/>
              <a:gd name="connsiteY48" fmla="*/ 23666 h 556225"/>
              <a:gd name="connsiteX49" fmla="*/ 977728 w 1456912"/>
              <a:gd name="connsiteY49" fmla="*/ 51854 h 556225"/>
              <a:gd name="connsiteX50" fmla="*/ 977728 w 1456912"/>
              <a:gd name="connsiteY50" fmla="*/ 351869 h 556225"/>
              <a:gd name="connsiteX51" fmla="*/ 1189132 w 1456912"/>
              <a:gd name="connsiteY51" fmla="*/ 556226 h 556225"/>
              <a:gd name="connsiteX52" fmla="*/ 1217320 w 1456912"/>
              <a:gd name="connsiteY52" fmla="*/ 556226 h 556225"/>
              <a:gd name="connsiteX53" fmla="*/ 1456912 w 1456912"/>
              <a:gd name="connsiteY53" fmla="*/ 324566 h 556225"/>
              <a:gd name="connsiteX54" fmla="*/ 1456912 w 1456912"/>
              <a:gd name="connsiteY54" fmla="*/ 0 h 556225"/>
              <a:gd name="connsiteX55" fmla="*/ 1428724 w 1456912"/>
              <a:gd name="connsiteY55" fmla="*/ 0 h 556225"/>
              <a:gd name="connsiteX56" fmla="*/ 1189132 w 1456912"/>
              <a:gd name="connsiteY56" fmla="*/ 500322 h 556225"/>
              <a:gd name="connsiteX57" fmla="*/ 1344160 w 1456912"/>
              <a:gd name="connsiteY57" fmla="*/ 351400 h 556225"/>
              <a:gd name="connsiteX58" fmla="*/ 1344160 w 1456912"/>
              <a:gd name="connsiteY58" fmla="*/ 351400 h 556225"/>
              <a:gd name="connsiteX59" fmla="*/ 1344160 w 1456912"/>
              <a:gd name="connsiteY59" fmla="*/ 23666 h 556225"/>
              <a:gd name="connsiteX60" fmla="*/ 1315972 w 1456912"/>
              <a:gd name="connsiteY60" fmla="*/ 51854 h 556225"/>
              <a:gd name="connsiteX61" fmla="*/ 1315972 w 1456912"/>
              <a:gd name="connsiteY61" fmla="*/ 324153 h 556225"/>
              <a:gd name="connsiteX62" fmla="*/ 1217317 w 1456912"/>
              <a:gd name="connsiteY62" fmla="*/ 415761 h 556225"/>
              <a:gd name="connsiteX63" fmla="*/ 1118662 w 1456912"/>
              <a:gd name="connsiteY63" fmla="*/ 324153 h 556225"/>
              <a:gd name="connsiteX64" fmla="*/ 1118662 w 1456912"/>
              <a:gd name="connsiteY64" fmla="*/ 3 h 556225"/>
              <a:gd name="connsiteX65" fmla="*/ 1090474 w 1456912"/>
              <a:gd name="connsiteY65" fmla="*/ 3 h 556225"/>
              <a:gd name="connsiteX66" fmla="*/ 1090474 w 1456912"/>
              <a:gd name="connsiteY66" fmla="*/ 324156 h 556225"/>
              <a:gd name="connsiteX67" fmla="*/ 1217317 w 1456912"/>
              <a:gd name="connsiteY67" fmla="*/ 443951 h 556225"/>
              <a:gd name="connsiteX68" fmla="*/ 1304349 w 1456912"/>
              <a:gd name="connsiteY68" fmla="*/ 404889 h 556225"/>
              <a:gd name="connsiteX69" fmla="*/ 1304982 w 1456912"/>
              <a:gd name="connsiteY69" fmla="*/ 405720 h 556225"/>
              <a:gd name="connsiteX70" fmla="*/ 1189129 w 1456912"/>
              <a:gd name="connsiteY70" fmla="*/ 472139 h 556225"/>
              <a:gd name="connsiteX71" fmla="*/ 1062303 w 1456912"/>
              <a:gd name="connsiteY71" fmla="*/ 352344 h 556225"/>
              <a:gd name="connsiteX72" fmla="*/ 1062286 w 1456912"/>
              <a:gd name="connsiteY72" fmla="*/ 352344 h 556225"/>
              <a:gd name="connsiteX73" fmla="*/ 1062286 w 1456912"/>
              <a:gd name="connsiteY73" fmla="*/ 3 h 556225"/>
              <a:gd name="connsiteX74" fmla="*/ 1034098 w 1456912"/>
              <a:gd name="connsiteY74" fmla="*/ 3 h 556225"/>
              <a:gd name="connsiteX75" fmla="*/ 1034098 w 1456912"/>
              <a:gd name="connsiteY75" fmla="*/ 352341 h 556225"/>
              <a:gd name="connsiteX76" fmla="*/ 1034113 w 1456912"/>
              <a:gd name="connsiteY76" fmla="*/ 352341 h 556225"/>
              <a:gd name="connsiteX77" fmla="*/ 1189132 w 1456912"/>
              <a:gd name="connsiteY77" fmla="*/ 500322 h 556225"/>
              <a:gd name="connsiteX78" fmla="*/ 562774 w 1456912"/>
              <a:gd name="connsiteY78" fmla="*/ 366435 h 556225"/>
              <a:gd name="connsiteX79" fmla="*/ 491494 w 1456912"/>
              <a:gd name="connsiteY79" fmla="*/ 535557 h 556225"/>
              <a:gd name="connsiteX80" fmla="*/ 519684 w 1456912"/>
              <a:gd name="connsiteY80" fmla="*/ 535554 h 556225"/>
              <a:gd name="connsiteX81" fmla="*/ 519682 w 1456912"/>
              <a:gd name="connsiteY81" fmla="*/ 535557 h 556225"/>
              <a:gd name="connsiteX82" fmla="*/ 519684 w 1456912"/>
              <a:gd name="connsiteY82" fmla="*/ 535557 h 556225"/>
              <a:gd name="connsiteX83" fmla="*/ 555322 w 1456912"/>
              <a:gd name="connsiteY83" fmla="*/ 450996 h 556225"/>
              <a:gd name="connsiteX84" fmla="*/ 794138 w 1456912"/>
              <a:gd name="connsiteY84" fmla="*/ 450996 h 556225"/>
              <a:gd name="connsiteX85" fmla="*/ 829744 w 1456912"/>
              <a:gd name="connsiteY85" fmla="*/ 535557 h 556225"/>
              <a:gd name="connsiteX86" fmla="*/ 857932 w 1456912"/>
              <a:gd name="connsiteY86" fmla="*/ 535557 h 556225"/>
              <a:gd name="connsiteX87" fmla="*/ 810457 w 1456912"/>
              <a:gd name="connsiteY87" fmla="*/ 422808 h 556225"/>
              <a:gd name="connsiteX88" fmla="*/ 567200 w 1456912"/>
              <a:gd name="connsiteY88" fmla="*/ 422808 h 556225"/>
              <a:gd name="connsiteX89" fmla="*/ 579078 w 1456912"/>
              <a:gd name="connsiteY89" fmla="*/ 394620 h 556225"/>
              <a:gd name="connsiteX90" fmla="*/ 826776 w 1456912"/>
              <a:gd name="connsiteY90" fmla="*/ 394620 h 556225"/>
              <a:gd name="connsiteX91" fmla="*/ 886120 w 1456912"/>
              <a:gd name="connsiteY91" fmla="*/ 535557 h 556225"/>
              <a:gd name="connsiteX92" fmla="*/ 914308 w 1456912"/>
              <a:gd name="connsiteY92" fmla="*/ 535557 h 556225"/>
              <a:gd name="connsiteX93" fmla="*/ 843097 w 1456912"/>
              <a:gd name="connsiteY93" fmla="*/ 366435 h 556225"/>
              <a:gd name="connsiteX94" fmla="*/ 562774 w 1456912"/>
              <a:gd name="connsiteY94" fmla="*/ 366435 h 556225"/>
              <a:gd name="connsiteX95" fmla="*/ 604248 w 1456912"/>
              <a:gd name="connsiteY95" fmla="*/ 0 h 556225"/>
              <a:gd name="connsiteX96" fmla="*/ 397091 w 1456912"/>
              <a:gd name="connsiteY96" fmla="*/ 491374 h 556225"/>
              <a:gd name="connsiteX97" fmla="*/ 415032 w 1456912"/>
              <a:gd name="connsiteY97" fmla="*/ 515732 h 556225"/>
              <a:gd name="connsiteX98" fmla="*/ 632437 w 1456912"/>
              <a:gd name="connsiteY98" fmla="*/ 0 h 556225"/>
              <a:gd name="connsiteX99" fmla="*/ 604248 w 1456912"/>
              <a:gd name="connsiteY99" fmla="*/ 0 h 556225"/>
              <a:gd name="connsiteX100" fmla="*/ 716998 w 1456912"/>
              <a:gd name="connsiteY100" fmla="*/ 3 h 556225"/>
              <a:gd name="connsiteX101" fmla="*/ 934130 w 1456912"/>
              <a:gd name="connsiteY101" fmla="*/ 515735 h 556225"/>
              <a:gd name="connsiteX102" fmla="*/ 952028 w 1456912"/>
              <a:gd name="connsiteY102" fmla="*/ 491377 h 556225"/>
              <a:gd name="connsiteX103" fmla="*/ 745186 w 1456912"/>
              <a:gd name="connsiteY103" fmla="*/ 3 h 556225"/>
              <a:gd name="connsiteX104" fmla="*/ 716998 w 1456912"/>
              <a:gd name="connsiteY104" fmla="*/ 3 h 556225"/>
              <a:gd name="connsiteX105" fmla="*/ 546409 w 1456912"/>
              <a:gd name="connsiteY105" fmla="*/ 338247 h 556225"/>
              <a:gd name="connsiteX106" fmla="*/ 463042 w 1456912"/>
              <a:gd name="connsiteY106" fmla="*/ 535557 h 556225"/>
              <a:gd name="connsiteX107" fmla="*/ 434854 w 1456912"/>
              <a:gd name="connsiteY107" fmla="*/ 535557 h 556225"/>
              <a:gd name="connsiteX108" fmla="*/ 646528 w 1456912"/>
              <a:gd name="connsiteY108" fmla="*/ 33467 h 556225"/>
              <a:gd name="connsiteX109" fmla="*/ 762988 w 1456912"/>
              <a:gd name="connsiteY109" fmla="*/ 310059 h 556225"/>
              <a:gd name="connsiteX110" fmla="*/ 791176 w 1456912"/>
              <a:gd name="connsiteY110" fmla="*/ 310059 h 556225"/>
              <a:gd name="connsiteX111" fmla="*/ 660624 w 1456912"/>
              <a:gd name="connsiteY111" fmla="*/ 3 h 556225"/>
              <a:gd name="connsiteX112" fmla="*/ 688812 w 1456912"/>
              <a:gd name="connsiteY112" fmla="*/ 3 h 556225"/>
              <a:gd name="connsiteX113" fmla="*/ 831231 w 1456912"/>
              <a:gd name="connsiteY113" fmla="*/ 338247 h 556225"/>
              <a:gd name="connsiteX114" fmla="*/ 546409 w 1456912"/>
              <a:gd name="connsiteY114" fmla="*/ 338247 h 556225"/>
              <a:gd name="connsiteX115" fmla="*/ 674788 w 1456912"/>
              <a:gd name="connsiteY115" fmla="*/ 167531 h 556225"/>
              <a:gd name="connsiteX116" fmla="*/ 614721 w 1456912"/>
              <a:gd name="connsiteY116" fmla="*/ 310062 h 556225"/>
              <a:gd name="connsiteX117" fmla="*/ 734800 w 1456912"/>
              <a:gd name="connsiteY117" fmla="*/ 310062 h 556225"/>
              <a:gd name="connsiteX118" fmla="*/ 674788 w 1456912"/>
              <a:gd name="connsiteY118" fmla="*/ 167531 h 556225"/>
              <a:gd name="connsiteX119" fmla="*/ 558275 w 1456912"/>
              <a:gd name="connsiteY119" fmla="*/ 310062 h 556225"/>
              <a:gd name="connsiteX120" fmla="*/ 586535 w 1456912"/>
              <a:gd name="connsiteY120" fmla="*/ 310062 h 556225"/>
              <a:gd name="connsiteX121" fmla="*/ 660703 w 1456912"/>
              <a:gd name="connsiteY121" fmla="*/ 134072 h 556225"/>
              <a:gd name="connsiteX122" fmla="*/ 646588 w 1456912"/>
              <a:gd name="connsiteY122" fmla="*/ 100553 h 556225"/>
              <a:gd name="connsiteX123" fmla="*/ 558275 w 1456912"/>
              <a:gd name="connsiteY123" fmla="*/ 310062 h 55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456912" h="556225" extrusionOk="0">
                <a:moveTo>
                  <a:pt x="0" y="51854"/>
                </a:moveTo>
                <a:lnTo>
                  <a:pt x="28188" y="23666"/>
                </a:lnTo>
                <a:lnTo>
                  <a:pt x="28188" y="535557"/>
                </a:lnTo>
                <a:lnTo>
                  <a:pt x="0" y="535557"/>
                </a:lnTo>
                <a:lnTo>
                  <a:pt x="0" y="51854"/>
                </a:lnTo>
                <a:close/>
                <a:moveTo>
                  <a:pt x="84564" y="28188"/>
                </a:moveTo>
                <a:lnTo>
                  <a:pt x="422811" y="28188"/>
                </a:lnTo>
                <a:lnTo>
                  <a:pt x="422811" y="0"/>
                </a:lnTo>
                <a:lnTo>
                  <a:pt x="56376" y="0"/>
                </a:lnTo>
                <a:lnTo>
                  <a:pt x="56376" y="338244"/>
                </a:lnTo>
                <a:lnTo>
                  <a:pt x="367711" y="338244"/>
                </a:lnTo>
                <a:lnTo>
                  <a:pt x="367711" y="310062"/>
                </a:lnTo>
                <a:lnTo>
                  <a:pt x="84564" y="310062"/>
                </a:lnTo>
                <a:lnTo>
                  <a:pt x="84564" y="28188"/>
                </a:lnTo>
                <a:close/>
                <a:moveTo>
                  <a:pt x="410152" y="253686"/>
                </a:moveTo>
                <a:lnTo>
                  <a:pt x="140937" y="253686"/>
                </a:lnTo>
                <a:lnTo>
                  <a:pt x="140937" y="140940"/>
                </a:lnTo>
                <a:lnTo>
                  <a:pt x="371171" y="140940"/>
                </a:lnTo>
                <a:lnTo>
                  <a:pt x="399359" y="112752"/>
                </a:lnTo>
                <a:lnTo>
                  <a:pt x="140937" y="112752"/>
                </a:lnTo>
                <a:lnTo>
                  <a:pt x="140937" y="84564"/>
                </a:lnTo>
                <a:lnTo>
                  <a:pt x="422811" y="84564"/>
                </a:lnTo>
                <a:lnTo>
                  <a:pt x="422811" y="56376"/>
                </a:lnTo>
                <a:lnTo>
                  <a:pt x="112749" y="56376"/>
                </a:lnTo>
                <a:lnTo>
                  <a:pt x="112749" y="281874"/>
                </a:lnTo>
                <a:lnTo>
                  <a:pt x="382334" y="281874"/>
                </a:lnTo>
                <a:lnTo>
                  <a:pt x="410152" y="253686"/>
                </a:lnTo>
                <a:close/>
                <a:moveTo>
                  <a:pt x="56376" y="535557"/>
                </a:moveTo>
                <a:lnTo>
                  <a:pt x="84564" y="535557"/>
                </a:lnTo>
                <a:lnTo>
                  <a:pt x="84564" y="394620"/>
                </a:lnTo>
                <a:lnTo>
                  <a:pt x="112752" y="394620"/>
                </a:lnTo>
                <a:lnTo>
                  <a:pt x="112752" y="511890"/>
                </a:lnTo>
                <a:lnTo>
                  <a:pt x="140940" y="483705"/>
                </a:lnTo>
                <a:lnTo>
                  <a:pt x="140940" y="394620"/>
                </a:lnTo>
                <a:lnTo>
                  <a:pt x="367714" y="394620"/>
                </a:lnTo>
                <a:lnTo>
                  <a:pt x="367714" y="366435"/>
                </a:lnTo>
                <a:lnTo>
                  <a:pt x="56376" y="366435"/>
                </a:lnTo>
                <a:lnTo>
                  <a:pt x="56376" y="535557"/>
                </a:lnTo>
                <a:close/>
                <a:moveTo>
                  <a:pt x="1428724" y="0"/>
                </a:moveTo>
                <a:lnTo>
                  <a:pt x="1428724" y="324156"/>
                </a:lnTo>
                <a:cubicBezTo>
                  <a:pt x="1428724" y="399584"/>
                  <a:pt x="1395069" y="464387"/>
                  <a:pt x="1316539" y="514089"/>
                </a:cubicBezTo>
                <a:lnTo>
                  <a:pt x="1315903" y="513258"/>
                </a:lnTo>
                <a:cubicBezTo>
                  <a:pt x="1367503" y="472336"/>
                  <a:pt x="1400536" y="419773"/>
                  <a:pt x="1400536" y="351869"/>
                </a:cubicBezTo>
                <a:lnTo>
                  <a:pt x="1400536" y="3"/>
                </a:lnTo>
                <a:lnTo>
                  <a:pt x="1372348" y="3"/>
                </a:lnTo>
                <a:lnTo>
                  <a:pt x="1372348" y="351400"/>
                </a:lnTo>
                <a:cubicBezTo>
                  <a:pt x="1372348" y="452590"/>
                  <a:pt x="1290318" y="528510"/>
                  <a:pt x="1189132" y="528510"/>
                </a:cubicBezTo>
                <a:cubicBezTo>
                  <a:pt x="1087946" y="528510"/>
                  <a:pt x="1005916" y="452587"/>
                  <a:pt x="1005916" y="351400"/>
                </a:cubicBezTo>
                <a:lnTo>
                  <a:pt x="1005916" y="23666"/>
                </a:lnTo>
                <a:lnTo>
                  <a:pt x="977728" y="51854"/>
                </a:lnTo>
                <a:lnTo>
                  <a:pt x="977728" y="351869"/>
                </a:lnTo>
                <a:cubicBezTo>
                  <a:pt x="977728" y="468625"/>
                  <a:pt x="1072376" y="556226"/>
                  <a:pt x="1189132" y="556226"/>
                </a:cubicBezTo>
                <a:cubicBezTo>
                  <a:pt x="1191834" y="556226"/>
                  <a:pt x="1217320" y="556226"/>
                  <a:pt x="1217320" y="556226"/>
                </a:cubicBezTo>
                <a:cubicBezTo>
                  <a:pt x="1332291" y="556226"/>
                  <a:pt x="1456912" y="471321"/>
                  <a:pt x="1456912" y="324566"/>
                </a:cubicBezTo>
                <a:cubicBezTo>
                  <a:pt x="1456912" y="324428"/>
                  <a:pt x="1456912" y="0"/>
                  <a:pt x="1456912" y="0"/>
                </a:cubicBezTo>
                <a:lnTo>
                  <a:pt x="1428724" y="0"/>
                </a:lnTo>
                <a:close/>
                <a:moveTo>
                  <a:pt x="1189132" y="500322"/>
                </a:moveTo>
                <a:cubicBezTo>
                  <a:pt x="1274706" y="500322"/>
                  <a:pt x="1344082" y="436948"/>
                  <a:pt x="1344160" y="351400"/>
                </a:cubicBezTo>
                <a:lnTo>
                  <a:pt x="1344160" y="351400"/>
                </a:lnTo>
                <a:lnTo>
                  <a:pt x="1344160" y="23666"/>
                </a:lnTo>
                <a:lnTo>
                  <a:pt x="1315972" y="51854"/>
                </a:lnTo>
                <a:lnTo>
                  <a:pt x="1315972" y="324153"/>
                </a:lnTo>
                <a:cubicBezTo>
                  <a:pt x="1315972" y="378637"/>
                  <a:pt x="1271801" y="415761"/>
                  <a:pt x="1217317" y="415761"/>
                </a:cubicBezTo>
                <a:cubicBezTo>
                  <a:pt x="1162833" y="415761"/>
                  <a:pt x="1118662" y="378637"/>
                  <a:pt x="1118662" y="324153"/>
                </a:cubicBezTo>
                <a:lnTo>
                  <a:pt x="1118662" y="3"/>
                </a:lnTo>
                <a:lnTo>
                  <a:pt x="1090474" y="3"/>
                </a:lnTo>
                <a:lnTo>
                  <a:pt x="1090474" y="324156"/>
                </a:lnTo>
                <a:cubicBezTo>
                  <a:pt x="1090474" y="394209"/>
                  <a:pt x="1147264" y="443951"/>
                  <a:pt x="1217317" y="443951"/>
                </a:cubicBezTo>
                <a:cubicBezTo>
                  <a:pt x="1245962" y="443951"/>
                  <a:pt x="1280732" y="429800"/>
                  <a:pt x="1304349" y="404889"/>
                </a:cubicBezTo>
                <a:lnTo>
                  <a:pt x="1304982" y="405720"/>
                </a:lnTo>
                <a:cubicBezTo>
                  <a:pt x="1282838" y="446784"/>
                  <a:pt x="1241907" y="472139"/>
                  <a:pt x="1189129" y="472139"/>
                </a:cubicBezTo>
                <a:cubicBezTo>
                  <a:pt x="1119507" y="472139"/>
                  <a:pt x="1062992" y="421734"/>
                  <a:pt x="1062303" y="352344"/>
                </a:cubicBezTo>
                <a:lnTo>
                  <a:pt x="1062286" y="352344"/>
                </a:lnTo>
                <a:lnTo>
                  <a:pt x="1062286" y="3"/>
                </a:lnTo>
                <a:lnTo>
                  <a:pt x="1034098" y="3"/>
                </a:lnTo>
                <a:lnTo>
                  <a:pt x="1034098" y="352341"/>
                </a:lnTo>
                <a:lnTo>
                  <a:pt x="1034113" y="352341"/>
                </a:lnTo>
                <a:cubicBezTo>
                  <a:pt x="1034703" y="437411"/>
                  <a:pt x="1103877" y="500322"/>
                  <a:pt x="1189132" y="500322"/>
                </a:cubicBezTo>
                <a:close/>
                <a:moveTo>
                  <a:pt x="562774" y="366435"/>
                </a:moveTo>
                <a:lnTo>
                  <a:pt x="491494" y="535557"/>
                </a:lnTo>
                <a:lnTo>
                  <a:pt x="519684" y="535554"/>
                </a:lnTo>
                <a:lnTo>
                  <a:pt x="519682" y="535557"/>
                </a:lnTo>
                <a:lnTo>
                  <a:pt x="519684" y="535557"/>
                </a:lnTo>
                <a:lnTo>
                  <a:pt x="555322" y="450996"/>
                </a:lnTo>
                <a:lnTo>
                  <a:pt x="794138" y="450996"/>
                </a:lnTo>
                <a:lnTo>
                  <a:pt x="829744" y="535557"/>
                </a:lnTo>
                <a:lnTo>
                  <a:pt x="857932" y="535557"/>
                </a:lnTo>
                <a:lnTo>
                  <a:pt x="810457" y="422808"/>
                </a:lnTo>
                <a:lnTo>
                  <a:pt x="567200" y="422808"/>
                </a:lnTo>
                <a:lnTo>
                  <a:pt x="579078" y="394620"/>
                </a:lnTo>
                <a:lnTo>
                  <a:pt x="826776" y="394620"/>
                </a:lnTo>
                <a:lnTo>
                  <a:pt x="886120" y="535557"/>
                </a:lnTo>
                <a:lnTo>
                  <a:pt x="914308" y="535557"/>
                </a:lnTo>
                <a:lnTo>
                  <a:pt x="843097" y="366435"/>
                </a:lnTo>
                <a:lnTo>
                  <a:pt x="562774" y="366435"/>
                </a:lnTo>
                <a:close/>
                <a:moveTo>
                  <a:pt x="604248" y="0"/>
                </a:moveTo>
                <a:lnTo>
                  <a:pt x="397091" y="491374"/>
                </a:lnTo>
                <a:lnTo>
                  <a:pt x="415032" y="515732"/>
                </a:lnTo>
                <a:lnTo>
                  <a:pt x="632437" y="0"/>
                </a:lnTo>
                <a:lnTo>
                  <a:pt x="604248" y="0"/>
                </a:lnTo>
                <a:close/>
                <a:moveTo>
                  <a:pt x="716998" y="3"/>
                </a:moveTo>
                <a:lnTo>
                  <a:pt x="934130" y="515735"/>
                </a:lnTo>
                <a:lnTo>
                  <a:pt x="952028" y="491377"/>
                </a:lnTo>
                <a:lnTo>
                  <a:pt x="745186" y="3"/>
                </a:lnTo>
                <a:lnTo>
                  <a:pt x="716998" y="3"/>
                </a:lnTo>
                <a:close/>
                <a:moveTo>
                  <a:pt x="546409" y="338247"/>
                </a:moveTo>
                <a:lnTo>
                  <a:pt x="463042" y="535557"/>
                </a:lnTo>
                <a:lnTo>
                  <a:pt x="434854" y="535557"/>
                </a:lnTo>
                <a:lnTo>
                  <a:pt x="646528" y="33467"/>
                </a:lnTo>
                <a:lnTo>
                  <a:pt x="762988" y="310059"/>
                </a:lnTo>
                <a:lnTo>
                  <a:pt x="791176" y="310059"/>
                </a:lnTo>
                <a:lnTo>
                  <a:pt x="660624" y="3"/>
                </a:lnTo>
                <a:lnTo>
                  <a:pt x="688812" y="3"/>
                </a:lnTo>
                <a:lnTo>
                  <a:pt x="831231" y="338247"/>
                </a:lnTo>
                <a:lnTo>
                  <a:pt x="546409" y="338247"/>
                </a:lnTo>
                <a:close/>
                <a:moveTo>
                  <a:pt x="674788" y="167531"/>
                </a:moveTo>
                <a:lnTo>
                  <a:pt x="614721" y="310062"/>
                </a:lnTo>
                <a:lnTo>
                  <a:pt x="734800" y="310062"/>
                </a:lnTo>
                <a:lnTo>
                  <a:pt x="674788" y="167531"/>
                </a:lnTo>
                <a:close/>
                <a:moveTo>
                  <a:pt x="558275" y="310062"/>
                </a:moveTo>
                <a:lnTo>
                  <a:pt x="586535" y="310062"/>
                </a:lnTo>
                <a:lnTo>
                  <a:pt x="660703" y="134072"/>
                </a:lnTo>
                <a:lnTo>
                  <a:pt x="646588" y="100553"/>
                </a:lnTo>
                <a:lnTo>
                  <a:pt x="558275" y="310062"/>
                </a:lnTo>
                <a:close/>
              </a:path>
            </a:pathLst>
          </a:custGeom>
          <a:solidFill>
            <a:schemeClr val="tx1"/>
          </a:solidFill>
          <a:ln w="2892" cap="flat">
            <a:noFill/>
            <a:prstDash val="solid"/>
            <a:miter/>
          </a:ln>
        </p:spPr>
        <p:txBody>
          <a:bodyPr rtlCol="0" anchor="ctr"/>
          <a:lstStyle/>
          <a:p>
            <a:pPr>
              <a:defRPr/>
            </a:pPr>
            <a:endParaRPr lang="de-DE">
              <a:solidFill>
                <a:srgbClr val="FFFFFF"/>
              </a:solidFill>
              <a:latin typeface="Arial"/>
              <a:cs typeface="Arial"/>
            </a:endParaRPr>
          </a:p>
        </p:txBody>
      </p:sp>
      <p:sp>
        <p:nvSpPr>
          <p:cNvPr id="1817550553" name="Bildplatzhalter 5"/>
          <p:cNvSpPr>
            <a:spLocks noGrp="1"/>
          </p:cNvSpPr>
          <p:nvPr>
            <p:ph type="pic" sz="quarter" idx="14" hasCustomPrompt="1"/>
          </p:nvPr>
        </p:nvSpPr>
        <p:spPr bwMode="auto">
          <a:xfrm>
            <a:off x="8063832" y="300549"/>
            <a:ext cx="1620000" cy="619200"/>
          </a:xfrm>
          <a:prstGeom prst="rect">
            <a:avLst/>
          </a:prstGeom>
        </p:spPr>
        <p:txBody>
          <a:bodyPr/>
          <a:lstStyle>
            <a:lvl1pPr>
              <a:defRPr sz="800">
                <a:solidFill>
                  <a:schemeClr val="tx2"/>
                </a:solidFill>
              </a:defRPr>
            </a:lvl1pPr>
          </a:lstStyle>
          <a:p>
            <a:pPr>
              <a:defRPr/>
            </a:pPr>
            <a:r>
              <a:rPr lang="de-DE"/>
              <a:t>Optional einfügen</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Bild/Text2">
    <p:bg>
      <p:bgRef idx="1001">
        <a:schemeClr val="bg2"/>
      </p:bgRef>
    </p:bg>
    <p:spTree>
      <p:nvGrpSpPr>
        <p:cNvPr id="1" name=""/>
        <p:cNvGrpSpPr/>
        <p:nvPr/>
      </p:nvGrpSpPr>
      <p:grpSpPr bwMode="auto">
        <a:xfrm>
          <a:off x="0" y="0"/>
          <a:ext cx="0" cy="0"/>
          <a:chOff x="0" y="0"/>
          <a:chExt cx="0" cy="0"/>
        </a:xfrm>
      </p:grpSpPr>
      <p:grpSp>
        <p:nvGrpSpPr>
          <p:cNvPr id="1785532681" name="Gruppieren 10"/>
          <p:cNvGrpSpPr/>
          <p:nvPr userDrawn="1"/>
        </p:nvGrpSpPr>
        <p:grpSpPr bwMode="auto">
          <a:xfrm>
            <a:off x="-390524" y="160153"/>
            <a:ext cx="333375" cy="136812"/>
            <a:chOff x="-133350" y="2711163"/>
            <a:chExt cx="333375" cy="136812"/>
          </a:xfrm>
        </p:grpSpPr>
        <p:cxnSp>
          <p:nvCxnSpPr>
            <p:cNvPr id="12" name="Gerader Verbinder 11"/>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Textfeld 12"/>
            <p:cNvSpPr txBox="1"/>
            <p:nvPr userDrawn="1"/>
          </p:nvSpPr>
          <p:spPr bwMode="auto">
            <a:xfrm>
              <a:off x="-63646"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08,70</a:t>
              </a:r>
              <a:endParaRPr/>
            </a:p>
          </p:txBody>
        </p:sp>
      </p:grpSp>
      <p:grpSp>
        <p:nvGrpSpPr>
          <p:cNvPr id="1299107661" name="Gruppieren 13"/>
          <p:cNvGrpSpPr/>
          <p:nvPr userDrawn="1"/>
        </p:nvGrpSpPr>
        <p:grpSpPr bwMode="auto">
          <a:xfrm>
            <a:off x="-390524" y="1131703"/>
            <a:ext cx="333375" cy="136812"/>
            <a:chOff x="-133350" y="2711163"/>
            <a:chExt cx="333375" cy="136812"/>
          </a:xfrm>
        </p:grpSpPr>
        <p:cxnSp>
          <p:nvCxnSpPr>
            <p:cNvPr id="15" name="Gerader Verbinder 14"/>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6" name="Textfeld 15"/>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06,00</a:t>
              </a:r>
              <a:endParaRPr/>
            </a:p>
          </p:txBody>
        </p:sp>
      </p:grpSp>
      <p:grpSp>
        <p:nvGrpSpPr>
          <p:cNvPr id="1905190238" name="Gruppieren 16"/>
          <p:cNvGrpSpPr/>
          <p:nvPr userDrawn="1"/>
        </p:nvGrpSpPr>
        <p:grpSpPr bwMode="auto">
          <a:xfrm>
            <a:off x="-390524" y="1491963"/>
            <a:ext cx="333375" cy="136812"/>
            <a:chOff x="-133350" y="2711163"/>
            <a:chExt cx="333375" cy="136812"/>
          </a:xfrm>
        </p:grpSpPr>
        <p:cxnSp>
          <p:nvCxnSpPr>
            <p:cNvPr id="18" name="Gerader Verbinder 17"/>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9" name="Textfeld 18"/>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05,00</a:t>
              </a:r>
              <a:endParaRPr/>
            </a:p>
          </p:txBody>
        </p:sp>
      </p:grpSp>
      <p:grpSp>
        <p:nvGrpSpPr>
          <p:cNvPr id="857983666" name="Gruppieren 19"/>
          <p:cNvGrpSpPr/>
          <p:nvPr userDrawn="1"/>
        </p:nvGrpSpPr>
        <p:grpSpPr bwMode="auto">
          <a:xfrm>
            <a:off x="-390524" y="3292188"/>
            <a:ext cx="333375" cy="136812"/>
            <a:chOff x="-133350" y="2711163"/>
            <a:chExt cx="333375" cy="136812"/>
          </a:xfrm>
        </p:grpSpPr>
        <p:cxnSp>
          <p:nvCxnSpPr>
            <p:cNvPr id="21" name="Gerader Verbinder 20"/>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2" name="Textfeld 21"/>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00,00</a:t>
              </a:r>
              <a:endParaRPr/>
            </a:p>
          </p:txBody>
        </p:sp>
      </p:grpSp>
      <p:grpSp>
        <p:nvGrpSpPr>
          <p:cNvPr id="1627252831" name="Gruppieren 22"/>
          <p:cNvGrpSpPr/>
          <p:nvPr userDrawn="1"/>
        </p:nvGrpSpPr>
        <p:grpSpPr bwMode="auto">
          <a:xfrm>
            <a:off x="-390524" y="6063963"/>
            <a:ext cx="333375" cy="136812"/>
            <a:chOff x="-133350" y="2711163"/>
            <a:chExt cx="333375" cy="136812"/>
          </a:xfrm>
        </p:grpSpPr>
        <p:cxnSp>
          <p:nvCxnSpPr>
            <p:cNvPr id="24" name="Gerader Verbinder 23"/>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5" name="Textfeld 24"/>
            <p:cNvSpPr txBox="1"/>
            <p:nvPr userDrawn="1"/>
          </p:nvSpPr>
          <p:spPr bwMode="auto">
            <a:xfrm>
              <a:off x="-63643"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07,70</a:t>
              </a:r>
              <a:endParaRPr/>
            </a:p>
          </p:txBody>
        </p:sp>
      </p:grpSp>
      <p:grpSp>
        <p:nvGrpSpPr>
          <p:cNvPr id="675910062" name="Gruppieren 25"/>
          <p:cNvGrpSpPr/>
          <p:nvPr userDrawn="1"/>
        </p:nvGrpSpPr>
        <p:grpSpPr bwMode="auto">
          <a:xfrm>
            <a:off x="-390524" y="6495763"/>
            <a:ext cx="333375" cy="136812"/>
            <a:chOff x="-133350" y="2711163"/>
            <a:chExt cx="333375" cy="136812"/>
          </a:xfrm>
        </p:grpSpPr>
        <p:cxnSp>
          <p:nvCxnSpPr>
            <p:cNvPr id="27" name="Gerader Verbinder 26"/>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8" name="Textfeld 27"/>
            <p:cNvSpPr txBox="1"/>
            <p:nvPr userDrawn="1"/>
          </p:nvSpPr>
          <p:spPr bwMode="auto">
            <a:xfrm>
              <a:off x="-63642"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08,90</a:t>
              </a:r>
              <a:endParaRPr/>
            </a:p>
          </p:txBody>
        </p:sp>
      </p:grpSp>
      <p:sp>
        <p:nvSpPr>
          <p:cNvPr id="1332563840" name="Titel 8"/>
          <p:cNvSpPr>
            <a:spLocks noGrp="1"/>
          </p:cNvSpPr>
          <p:nvPr>
            <p:ph type="title"/>
          </p:nvPr>
        </p:nvSpPr>
        <p:spPr bwMode="auto">
          <a:xfrm>
            <a:off x="518320" y="301187"/>
            <a:ext cx="6844385" cy="276999"/>
          </a:xfrm>
          <a:prstGeom prst="rect">
            <a:avLst/>
          </a:prstGeom>
        </p:spPr>
        <p:txBody>
          <a:bodyPr/>
          <a:lstStyle>
            <a:lvl1pPr>
              <a:defRPr>
                <a:solidFill>
                  <a:schemeClr val="tx1"/>
                </a:solidFill>
              </a:defRPr>
            </a:lvl1pPr>
          </a:lstStyle>
          <a:p>
            <a:pPr>
              <a:defRPr/>
            </a:pPr>
            <a:r>
              <a:rPr lang="de-DE"/>
              <a:t>Mastertitelformat bearbeiten</a:t>
            </a:r>
            <a:endParaRPr/>
          </a:p>
        </p:txBody>
      </p:sp>
      <p:sp>
        <p:nvSpPr>
          <p:cNvPr id="1605422930" name="Textplatzhalter 9"/>
          <p:cNvSpPr>
            <a:spLocks noGrp="1"/>
          </p:cNvSpPr>
          <p:nvPr>
            <p:ph type="body" sz="quarter" idx="37"/>
          </p:nvPr>
        </p:nvSpPr>
        <p:spPr bwMode="auto">
          <a:xfrm>
            <a:off x="518318" y="611950"/>
            <a:ext cx="6844385" cy="218586"/>
          </a:xfrm>
          <a:prstGeom prst="rect">
            <a:avLst/>
          </a:prstGeom>
        </p:spPr>
        <p:txBody>
          <a:bodyPr wrap="square">
            <a:spAutoFit/>
          </a:bodyPr>
          <a:lstStyle>
            <a:lvl1pPr>
              <a:defRPr sz="1400">
                <a:solidFill>
                  <a:schemeClr val="tx1"/>
                </a:solidFill>
              </a:defRPr>
            </a:lvl1pPr>
          </a:lstStyle>
          <a:p>
            <a:pPr lvl="0">
              <a:defRPr/>
            </a:pPr>
            <a:r>
              <a:rPr lang="de-DE"/>
              <a:t>Mastertextformat bearbeiten</a:t>
            </a:r>
            <a:endParaRPr/>
          </a:p>
        </p:txBody>
      </p:sp>
      <p:sp>
        <p:nvSpPr>
          <p:cNvPr id="681981702" name="Bildplatzhalter 4"/>
          <p:cNvSpPr>
            <a:spLocks noGrp="1"/>
          </p:cNvSpPr>
          <p:nvPr>
            <p:ph type="pic" sz="quarter" idx="38"/>
          </p:nvPr>
        </p:nvSpPr>
        <p:spPr bwMode="auto">
          <a:xfrm>
            <a:off x="6210389" y="1268515"/>
            <a:ext cx="5472112" cy="5364060"/>
          </a:xfrm>
          <a:prstGeom prst="rect">
            <a:avLst/>
          </a:prstGeom>
          <a:solidFill>
            <a:schemeClr val="tx1"/>
          </a:solidFill>
          <a:ln>
            <a:noFill/>
          </a:ln>
        </p:spPr>
        <p:txBody>
          <a:bodyPr/>
          <a:lstStyle/>
          <a:p>
            <a:pPr>
              <a:defRPr/>
            </a:pPr>
            <a:r>
              <a:rPr lang="de-DE"/>
              <a:t>Bild durch Klicken auf Symbol hinzufügen</a:t>
            </a:r>
            <a:endParaRPr/>
          </a:p>
        </p:txBody>
      </p:sp>
      <p:sp>
        <p:nvSpPr>
          <p:cNvPr id="2072062486" name="Textplatzhalter 6"/>
          <p:cNvSpPr>
            <a:spLocks noGrp="1"/>
          </p:cNvSpPr>
          <p:nvPr>
            <p:ph type="body" sz="quarter" idx="39"/>
          </p:nvPr>
        </p:nvSpPr>
        <p:spPr bwMode="auto">
          <a:xfrm>
            <a:off x="518318" y="1268515"/>
            <a:ext cx="5472112" cy="5364060"/>
          </a:xfrm>
          <a:prstGeom prst="rect">
            <a:avLst/>
          </a:prstGeom>
        </p:spPr>
        <p:txBody>
          <a:bodyPr/>
          <a:lstStyle>
            <a:lvl1pPr>
              <a:defRPr sz="1600"/>
            </a:lvl1pPr>
            <a:lvl2pPr>
              <a:buClr>
                <a:schemeClr val="tx1"/>
              </a:buClr>
              <a:defRPr sz="1400"/>
            </a:lvl2pPr>
            <a:lvl3pPr>
              <a:buClr>
                <a:schemeClr val="tx1"/>
              </a:buClr>
              <a:defRPr sz="1400"/>
            </a:lvl3pPr>
            <a:lvl4pPr>
              <a:buClr>
                <a:schemeClr val="tx1"/>
              </a:buClr>
              <a:defRPr sz="1400"/>
            </a:lvl4pPr>
            <a:lvl5pPr>
              <a:buClr>
                <a:schemeClr val="tx1"/>
              </a:buClr>
              <a:defRPr sz="1400"/>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1868272215" name="Freihandform: Form 5"/>
          <p:cNvSpPr/>
          <p:nvPr userDrawn="1"/>
        </p:nvSpPr>
        <p:spPr bwMode="auto">
          <a:xfrm>
            <a:off x="10056423" y="302400"/>
            <a:ext cx="1618914" cy="618075"/>
          </a:xfrm>
          <a:custGeom>
            <a:avLst/>
            <a:gdLst>
              <a:gd name="connsiteX0" fmla="*/ 0 w 1456912"/>
              <a:gd name="connsiteY0" fmla="*/ 51854 h 556225"/>
              <a:gd name="connsiteX1" fmla="*/ 28188 w 1456912"/>
              <a:gd name="connsiteY1" fmla="*/ 23666 h 556225"/>
              <a:gd name="connsiteX2" fmla="*/ 28188 w 1456912"/>
              <a:gd name="connsiteY2" fmla="*/ 535557 h 556225"/>
              <a:gd name="connsiteX3" fmla="*/ 0 w 1456912"/>
              <a:gd name="connsiteY3" fmla="*/ 535557 h 556225"/>
              <a:gd name="connsiteX4" fmla="*/ 0 w 1456912"/>
              <a:gd name="connsiteY4" fmla="*/ 51854 h 556225"/>
              <a:gd name="connsiteX5" fmla="*/ 84564 w 1456912"/>
              <a:gd name="connsiteY5" fmla="*/ 28188 h 556225"/>
              <a:gd name="connsiteX6" fmla="*/ 422811 w 1456912"/>
              <a:gd name="connsiteY6" fmla="*/ 28188 h 556225"/>
              <a:gd name="connsiteX7" fmla="*/ 422811 w 1456912"/>
              <a:gd name="connsiteY7" fmla="*/ 0 h 556225"/>
              <a:gd name="connsiteX8" fmla="*/ 56376 w 1456912"/>
              <a:gd name="connsiteY8" fmla="*/ 0 h 556225"/>
              <a:gd name="connsiteX9" fmla="*/ 56376 w 1456912"/>
              <a:gd name="connsiteY9" fmla="*/ 338244 h 556225"/>
              <a:gd name="connsiteX10" fmla="*/ 367711 w 1456912"/>
              <a:gd name="connsiteY10" fmla="*/ 338244 h 556225"/>
              <a:gd name="connsiteX11" fmla="*/ 367711 w 1456912"/>
              <a:gd name="connsiteY11" fmla="*/ 310062 h 556225"/>
              <a:gd name="connsiteX12" fmla="*/ 84564 w 1456912"/>
              <a:gd name="connsiteY12" fmla="*/ 310062 h 556225"/>
              <a:gd name="connsiteX13" fmla="*/ 84564 w 1456912"/>
              <a:gd name="connsiteY13" fmla="*/ 28188 h 556225"/>
              <a:gd name="connsiteX14" fmla="*/ 410152 w 1456912"/>
              <a:gd name="connsiteY14" fmla="*/ 253686 h 556225"/>
              <a:gd name="connsiteX15" fmla="*/ 140937 w 1456912"/>
              <a:gd name="connsiteY15" fmla="*/ 253686 h 556225"/>
              <a:gd name="connsiteX16" fmla="*/ 140937 w 1456912"/>
              <a:gd name="connsiteY16" fmla="*/ 140940 h 556225"/>
              <a:gd name="connsiteX17" fmla="*/ 371171 w 1456912"/>
              <a:gd name="connsiteY17" fmla="*/ 140940 h 556225"/>
              <a:gd name="connsiteX18" fmla="*/ 399359 w 1456912"/>
              <a:gd name="connsiteY18" fmla="*/ 112752 h 556225"/>
              <a:gd name="connsiteX19" fmla="*/ 140937 w 1456912"/>
              <a:gd name="connsiteY19" fmla="*/ 112752 h 556225"/>
              <a:gd name="connsiteX20" fmla="*/ 140937 w 1456912"/>
              <a:gd name="connsiteY20" fmla="*/ 84564 h 556225"/>
              <a:gd name="connsiteX21" fmla="*/ 422811 w 1456912"/>
              <a:gd name="connsiteY21" fmla="*/ 84564 h 556225"/>
              <a:gd name="connsiteX22" fmla="*/ 422811 w 1456912"/>
              <a:gd name="connsiteY22" fmla="*/ 56376 h 556225"/>
              <a:gd name="connsiteX23" fmla="*/ 112749 w 1456912"/>
              <a:gd name="connsiteY23" fmla="*/ 56376 h 556225"/>
              <a:gd name="connsiteX24" fmla="*/ 112749 w 1456912"/>
              <a:gd name="connsiteY24" fmla="*/ 281874 h 556225"/>
              <a:gd name="connsiteX25" fmla="*/ 382334 w 1456912"/>
              <a:gd name="connsiteY25" fmla="*/ 281874 h 556225"/>
              <a:gd name="connsiteX26" fmla="*/ 410152 w 1456912"/>
              <a:gd name="connsiteY26" fmla="*/ 253686 h 556225"/>
              <a:gd name="connsiteX27" fmla="*/ 56376 w 1456912"/>
              <a:gd name="connsiteY27" fmla="*/ 535557 h 556225"/>
              <a:gd name="connsiteX28" fmla="*/ 84564 w 1456912"/>
              <a:gd name="connsiteY28" fmla="*/ 535557 h 556225"/>
              <a:gd name="connsiteX29" fmla="*/ 84564 w 1456912"/>
              <a:gd name="connsiteY29" fmla="*/ 394620 h 556225"/>
              <a:gd name="connsiteX30" fmla="*/ 112752 w 1456912"/>
              <a:gd name="connsiteY30" fmla="*/ 394620 h 556225"/>
              <a:gd name="connsiteX31" fmla="*/ 112752 w 1456912"/>
              <a:gd name="connsiteY31" fmla="*/ 511890 h 556225"/>
              <a:gd name="connsiteX32" fmla="*/ 140940 w 1456912"/>
              <a:gd name="connsiteY32" fmla="*/ 483705 h 556225"/>
              <a:gd name="connsiteX33" fmla="*/ 140940 w 1456912"/>
              <a:gd name="connsiteY33" fmla="*/ 394620 h 556225"/>
              <a:gd name="connsiteX34" fmla="*/ 367714 w 1456912"/>
              <a:gd name="connsiteY34" fmla="*/ 394620 h 556225"/>
              <a:gd name="connsiteX35" fmla="*/ 367714 w 1456912"/>
              <a:gd name="connsiteY35" fmla="*/ 366435 h 556225"/>
              <a:gd name="connsiteX36" fmla="*/ 56376 w 1456912"/>
              <a:gd name="connsiteY36" fmla="*/ 366435 h 556225"/>
              <a:gd name="connsiteX37" fmla="*/ 56376 w 1456912"/>
              <a:gd name="connsiteY37" fmla="*/ 535557 h 556225"/>
              <a:gd name="connsiteX38" fmla="*/ 1428724 w 1456912"/>
              <a:gd name="connsiteY38" fmla="*/ 0 h 556225"/>
              <a:gd name="connsiteX39" fmla="*/ 1428724 w 1456912"/>
              <a:gd name="connsiteY39" fmla="*/ 324156 h 556225"/>
              <a:gd name="connsiteX40" fmla="*/ 1316539 w 1456912"/>
              <a:gd name="connsiteY40" fmla="*/ 514089 h 556225"/>
              <a:gd name="connsiteX41" fmla="*/ 1315903 w 1456912"/>
              <a:gd name="connsiteY41" fmla="*/ 513258 h 556225"/>
              <a:gd name="connsiteX42" fmla="*/ 1400536 w 1456912"/>
              <a:gd name="connsiteY42" fmla="*/ 351869 h 556225"/>
              <a:gd name="connsiteX43" fmla="*/ 1400536 w 1456912"/>
              <a:gd name="connsiteY43" fmla="*/ 3 h 556225"/>
              <a:gd name="connsiteX44" fmla="*/ 1372348 w 1456912"/>
              <a:gd name="connsiteY44" fmla="*/ 3 h 556225"/>
              <a:gd name="connsiteX45" fmla="*/ 1372348 w 1456912"/>
              <a:gd name="connsiteY45" fmla="*/ 351400 h 556225"/>
              <a:gd name="connsiteX46" fmla="*/ 1189132 w 1456912"/>
              <a:gd name="connsiteY46" fmla="*/ 528510 h 556225"/>
              <a:gd name="connsiteX47" fmla="*/ 1005916 w 1456912"/>
              <a:gd name="connsiteY47" fmla="*/ 351400 h 556225"/>
              <a:gd name="connsiteX48" fmla="*/ 1005916 w 1456912"/>
              <a:gd name="connsiteY48" fmla="*/ 23666 h 556225"/>
              <a:gd name="connsiteX49" fmla="*/ 977728 w 1456912"/>
              <a:gd name="connsiteY49" fmla="*/ 51854 h 556225"/>
              <a:gd name="connsiteX50" fmla="*/ 977728 w 1456912"/>
              <a:gd name="connsiteY50" fmla="*/ 351869 h 556225"/>
              <a:gd name="connsiteX51" fmla="*/ 1189132 w 1456912"/>
              <a:gd name="connsiteY51" fmla="*/ 556226 h 556225"/>
              <a:gd name="connsiteX52" fmla="*/ 1217320 w 1456912"/>
              <a:gd name="connsiteY52" fmla="*/ 556226 h 556225"/>
              <a:gd name="connsiteX53" fmla="*/ 1456912 w 1456912"/>
              <a:gd name="connsiteY53" fmla="*/ 324566 h 556225"/>
              <a:gd name="connsiteX54" fmla="*/ 1456912 w 1456912"/>
              <a:gd name="connsiteY54" fmla="*/ 0 h 556225"/>
              <a:gd name="connsiteX55" fmla="*/ 1428724 w 1456912"/>
              <a:gd name="connsiteY55" fmla="*/ 0 h 556225"/>
              <a:gd name="connsiteX56" fmla="*/ 1189132 w 1456912"/>
              <a:gd name="connsiteY56" fmla="*/ 500322 h 556225"/>
              <a:gd name="connsiteX57" fmla="*/ 1344160 w 1456912"/>
              <a:gd name="connsiteY57" fmla="*/ 351400 h 556225"/>
              <a:gd name="connsiteX58" fmla="*/ 1344160 w 1456912"/>
              <a:gd name="connsiteY58" fmla="*/ 351400 h 556225"/>
              <a:gd name="connsiteX59" fmla="*/ 1344160 w 1456912"/>
              <a:gd name="connsiteY59" fmla="*/ 23666 h 556225"/>
              <a:gd name="connsiteX60" fmla="*/ 1315972 w 1456912"/>
              <a:gd name="connsiteY60" fmla="*/ 51854 h 556225"/>
              <a:gd name="connsiteX61" fmla="*/ 1315972 w 1456912"/>
              <a:gd name="connsiteY61" fmla="*/ 324153 h 556225"/>
              <a:gd name="connsiteX62" fmla="*/ 1217317 w 1456912"/>
              <a:gd name="connsiteY62" fmla="*/ 415761 h 556225"/>
              <a:gd name="connsiteX63" fmla="*/ 1118662 w 1456912"/>
              <a:gd name="connsiteY63" fmla="*/ 324153 h 556225"/>
              <a:gd name="connsiteX64" fmla="*/ 1118662 w 1456912"/>
              <a:gd name="connsiteY64" fmla="*/ 3 h 556225"/>
              <a:gd name="connsiteX65" fmla="*/ 1090474 w 1456912"/>
              <a:gd name="connsiteY65" fmla="*/ 3 h 556225"/>
              <a:gd name="connsiteX66" fmla="*/ 1090474 w 1456912"/>
              <a:gd name="connsiteY66" fmla="*/ 324156 h 556225"/>
              <a:gd name="connsiteX67" fmla="*/ 1217317 w 1456912"/>
              <a:gd name="connsiteY67" fmla="*/ 443951 h 556225"/>
              <a:gd name="connsiteX68" fmla="*/ 1304349 w 1456912"/>
              <a:gd name="connsiteY68" fmla="*/ 404889 h 556225"/>
              <a:gd name="connsiteX69" fmla="*/ 1304982 w 1456912"/>
              <a:gd name="connsiteY69" fmla="*/ 405720 h 556225"/>
              <a:gd name="connsiteX70" fmla="*/ 1189129 w 1456912"/>
              <a:gd name="connsiteY70" fmla="*/ 472139 h 556225"/>
              <a:gd name="connsiteX71" fmla="*/ 1062303 w 1456912"/>
              <a:gd name="connsiteY71" fmla="*/ 352344 h 556225"/>
              <a:gd name="connsiteX72" fmla="*/ 1062286 w 1456912"/>
              <a:gd name="connsiteY72" fmla="*/ 352344 h 556225"/>
              <a:gd name="connsiteX73" fmla="*/ 1062286 w 1456912"/>
              <a:gd name="connsiteY73" fmla="*/ 3 h 556225"/>
              <a:gd name="connsiteX74" fmla="*/ 1034098 w 1456912"/>
              <a:gd name="connsiteY74" fmla="*/ 3 h 556225"/>
              <a:gd name="connsiteX75" fmla="*/ 1034098 w 1456912"/>
              <a:gd name="connsiteY75" fmla="*/ 352341 h 556225"/>
              <a:gd name="connsiteX76" fmla="*/ 1034113 w 1456912"/>
              <a:gd name="connsiteY76" fmla="*/ 352341 h 556225"/>
              <a:gd name="connsiteX77" fmla="*/ 1189132 w 1456912"/>
              <a:gd name="connsiteY77" fmla="*/ 500322 h 556225"/>
              <a:gd name="connsiteX78" fmla="*/ 562774 w 1456912"/>
              <a:gd name="connsiteY78" fmla="*/ 366435 h 556225"/>
              <a:gd name="connsiteX79" fmla="*/ 491494 w 1456912"/>
              <a:gd name="connsiteY79" fmla="*/ 535557 h 556225"/>
              <a:gd name="connsiteX80" fmla="*/ 519684 w 1456912"/>
              <a:gd name="connsiteY80" fmla="*/ 535554 h 556225"/>
              <a:gd name="connsiteX81" fmla="*/ 519682 w 1456912"/>
              <a:gd name="connsiteY81" fmla="*/ 535557 h 556225"/>
              <a:gd name="connsiteX82" fmla="*/ 519684 w 1456912"/>
              <a:gd name="connsiteY82" fmla="*/ 535557 h 556225"/>
              <a:gd name="connsiteX83" fmla="*/ 555322 w 1456912"/>
              <a:gd name="connsiteY83" fmla="*/ 450996 h 556225"/>
              <a:gd name="connsiteX84" fmla="*/ 794138 w 1456912"/>
              <a:gd name="connsiteY84" fmla="*/ 450996 h 556225"/>
              <a:gd name="connsiteX85" fmla="*/ 829744 w 1456912"/>
              <a:gd name="connsiteY85" fmla="*/ 535557 h 556225"/>
              <a:gd name="connsiteX86" fmla="*/ 857932 w 1456912"/>
              <a:gd name="connsiteY86" fmla="*/ 535557 h 556225"/>
              <a:gd name="connsiteX87" fmla="*/ 810457 w 1456912"/>
              <a:gd name="connsiteY87" fmla="*/ 422808 h 556225"/>
              <a:gd name="connsiteX88" fmla="*/ 567200 w 1456912"/>
              <a:gd name="connsiteY88" fmla="*/ 422808 h 556225"/>
              <a:gd name="connsiteX89" fmla="*/ 579078 w 1456912"/>
              <a:gd name="connsiteY89" fmla="*/ 394620 h 556225"/>
              <a:gd name="connsiteX90" fmla="*/ 826776 w 1456912"/>
              <a:gd name="connsiteY90" fmla="*/ 394620 h 556225"/>
              <a:gd name="connsiteX91" fmla="*/ 886120 w 1456912"/>
              <a:gd name="connsiteY91" fmla="*/ 535557 h 556225"/>
              <a:gd name="connsiteX92" fmla="*/ 914308 w 1456912"/>
              <a:gd name="connsiteY92" fmla="*/ 535557 h 556225"/>
              <a:gd name="connsiteX93" fmla="*/ 843097 w 1456912"/>
              <a:gd name="connsiteY93" fmla="*/ 366435 h 556225"/>
              <a:gd name="connsiteX94" fmla="*/ 562774 w 1456912"/>
              <a:gd name="connsiteY94" fmla="*/ 366435 h 556225"/>
              <a:gd name="connsiteX95" fmla="*/ 604248 w 1456912"/>
              <a:gd name="connsiteY95" fmla="*/ 0 h 556225"/>
              <a:gd name="connsiteX96" fmla="*/ 397091 w 1456912"/>
              <a:gd name="connsiteY96" fmla="*/ 491374 h 556225"/>
              <a:gd name="connsiteX97" fmla="*/ 415032 w 1456912"/>
              <a:gd name="connsiteY97" fmla="*/ 515732 h 556225"/>
              <a:gd name="connsiteX98" fmla="*/ 632437 w 1456912"/>
              <a:gd name="connsiteY98" fmla="*/ 0 h 556225"/>
              <a:gd name="connsiteX99" fmla="*/ 604248 w 1456912"/>
              <a:gd name="connsiteY99" fmla="*/ 0 h 556225"/>
              <a:gd name="connsiteX100" fmla="*/ 716998 w 1456912"/>
              <a:gd name="connsiteY100" fmla="*/ 3 h 556225"/>
              <a:gd name="connsiteX101" fmla="*/ 934130 w 1456912"/>
              <a:gd name="connsiteY101" fmla="*/ 515735 h 556225"/>
              <a:gd name="connsiteX102" fmla="*/ 952028 w 1456912"/>
              <a:gd name="connsiteY102" fmla="*/ 491377 h 556225"/>
              <a:gd name="connsiteX103" fmla="*/ 745186 w 1456912"/>
              <a:gd name="connsiteY103" fmla="*/ 3 h 556225"/>
              <a:gd name="connsiteX104" fmla="*/ 716998 w 1456912"/>
              <a:gd name="connsiteY104" fmla="*/ 3 h 556225"/>
              <a:gd name="connsiteX105" fmla="*/ 546409 w 1456912"/>
              <a:gd name="connsiteY105" fmla="*/ 338247 h 556225"/>
              <a:gd name="connsiteX106" fmla="*/ 463042 w 1456912"/>
              <a:gd name="connsiteY106" fmla="*/ 535557 h 556225"/>
              <a:gd name="connsiteX107" fmla="*/ 434854 w 1456912"/>
              <a:gd name="connsiteY107" fmla="*/ 535557 h 556225"/>
              <a:gd name="connsiteX108" fmla="*/ 646528 w 1456912"/>
              <a:gd name="connsiteY108" fmla="*/ 33467 h 556225"/>
              <a:gd name="connsiteX109" fmla="*/ 762988 w 1456912"/>
              <a:gd name="connsiteY109" fmla="*/ 310059 h 556225"/>
              <a:gd name="connsiteX110" fmla="*/ 791176 w 1456912"/>
              <a:gd name="connsiteY110" fmla="*/ 310059 h 556225"/>
              <a:gd name="connsiteX111" fmla="*/ 660624 w 1456912"/>
              <a:gd name="connsiteY111" fmla="*/ 3 h 556225"/>
              <a:gd name="connsiteX112" fmla="*/ 688812 w 1456912"/>
              <a:gd name="connsiteY112" fmla="*/ 3 h 556225"/>
              <a:gd name="connsiteX113" fmla="*/ 831231 w 1456912"/>
              <a:gd name="connsiteY113" fmla="*/ 338247 h 556225"/>
              <a:gd name="connsiteX114" fmla="*/ 546409 w 1456912"/>
              <a:gd name="connsiteY114" fmla="*/ 338247 h 556225"/>
              <a:gd name="connsiteX115" fmla="*/ 674788 w 1456912"/>
              <a:gd name="connsiteY115" fmla="*/ 167531 h 556225"/>
              <a:gd name="connsiteX116" fmla="*/ 614721 w 1456912"/>
              <a:gd name="connsiteY116" fmla="*/ 310062 h 556225"/>
              <a:gd name="connsiteX117" fmla="*/ 734800 w 1456912"/>
              <a:gd name="connsiteY117" fmla="*/ 310062 h 556225"/>
              <a:gd name="connsiteX118" fmla="*/ 674788 w 1456912"/>
              <a:gd name="connsiteY118" fmla="*/ 167531 h 556225"/>
              <a:gd name="connsiteX119" fmla="*/ 558275 w 1456912"/>
              <a:gd name="connsiteY119" fmla="*/ 310062 h 556225"/>
              <a:gd name="connsiteX120" fmla="*/ 586535 w 1456912"/>
              <a:gd name="connsiteY120" fmla="*/ 310062 h 556225"/>
              <a:gd name="connsiteX121" fmla="*/ 660703 w 1456912"/>
              <a:gd name="connsiteY121" fmla="*/ 134072 h 556225"/>
              <a:gd name="connsiteX122" fmla="*/ 646588 w 1456912"/>
              <a:gd name="connsiteY122" fmla="*/ 100553 h 556225"/>
              <a:gd name="connsiteX123" fmla="*/ 558275 w 1456912"/>
              <a:gd name="connsiteY123" fmla="*/ 310062 h 55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456912" h="556225" extrusionOk="0">
                <a:moveTo>
                  <a:pt x="0" y="51854"/>
                </a:moveTo>
                <a:lnTo>
                  <a:pt x="28188" y="23666"/>
                </a:lnTo>
                <a:lnTo>
                  <a:pt x="28188" y="535557"/>
                </a:lnTo>
                <a:lnTo>
                  <a:pt x="0" y="535557"/>
                </a:lnTo>
                <a:lnTo>
                  <a:pt x="0" y="51854"/>
                </a:lnTo>
                <a:close/>
                <a:moveTo>
                  <a:pt x="84564" y="28188"/>
                </a:moveTo>
                <a:lnTo>
                  <a:pt x="422811" y="28188"/>
                </a:lnTo>
                <a:lnTo>
                  <a:pt x="422811" y="0"/>
                </a:lnTo>
                <a:lnTo>
                  <a:pt x="56376" y="0"/>
                </a:lnTo>
                <a:lnTo>
                  <a:pt x="56376" y="338244"/>
                </a:lnTo>
                <a:lnTo>
                  <a:pt x="367711" y="338244"/>
                </a:lnTo>
                <a:lnTo>
                  <a:pt x="367711" y="310062"/>
                </a:lnTo>
                <a:lnTo>
                  <a:pt x="84564" y="310062"/>
                </a:lnTo>
                <a:lnTo>
                  <a:pt x="84564" y="28188"/>
                </a:lnTo>
                <a:close/>
                <a:moveTo>
                  <a:pt x="410152" y="253686"/>
                </a:moveTo>
                <a:lnTo>
                  <a:pt x="140937" y="253686"/>
                </a:lnTo>
                <a:lnTo>
                  <a:pt x="140937" y="140940"/>
                </a:lnTo>
                <a:lnTo>
                  <a:pt x="371171" y="140940"/>
                </a:lnTo>
                <a:lnTo>
                  <a:pt x="399359" y="112752"/>
                </a:lnTo>
                <a:lnTo>
                  <a:pt x="140937" y="112752"/>
                </a:lnTo>
                <a:lnTo>
                  <a:pt x="140937" y="84564"/>
                </a:lnTo>
                <a:lnTo>
                  <a:pt x="422811" y="84564"/>
                </a:lnTo>
                <a:lnTo>
                  <a:pt x="422811" y="56376"/>
                </a:lnTo>
                <a:lnTo>
                  <a:pt x="112749" y="56376"/>
                </a:lnTo>
                <a:lnTo>
                  <a:pt x="112749" y="281874"/>
                </a:lnTo>
                <a:lnTo>
                  <a:pt x="382334" y="281874"/>
                </a:lnTo>
                <a:lnTo>
                  <a:pt x="410152" y="253686"/>
                </a:lnTo>
                <a:close/>
                <a:moveTo>
                  <a:pt x="56376" y="535557"/>
                </a:moveTo>
                <a:lnTo>
                  <a:pt x="84564" y="535557"/>
                </a:lnTo>
                <a:lnTo>
                  <a:pt x="84564" y="394620"/>
                </a:lnTo>
                <a:lnTo>
                  <a:pt x="112752" y="394620"/>
                </a:lnTo>
                <a:lnTo>
                  <a:pt x="112752" y="511890"/>
                </a:lnTo>
                <a:lnTo>
                  <a:pt x="140940" y="483705"/>
                </a:lnTo>
                <a:lnTo>
                  <a:pt x="140940" y="394620"/>
                </a:lnTo>
                <a:lnTo>
                  <a:pt x="367714" y="394620"/>
                </a:lnTo>
                <a:lnTo>
                  <a:pt x="367714" y="366435"/>
                </a:lnTo>
                <a:lnTo>
                  <a:pt x="56376" y="366435"/>
                </a:lnTo>
                <a:lnTo>
                  <a:pt x="56376" y="535557"/>
                </a:lnTo>
                <a:close/>
                <a:moveTo>
                  <a:pt x="1428724" y="0"/>
                </a:moveTo>
                <a:lnTo>
                  <a:pt x="1428724" y="324156"/>
                </a:lnTo>
                <a:cubicBezTo>
                  <a:pt x="1428724" y="399584"/>
                  <a:pt x="1395069" y="464387"/>
                  <a:pt x="1316539" y="514089"/>
                </a:cubicBezTo>
                <a:lnTo>
                  <a:pt x="1315903" y="513258"/>
                </a:lnTo>
                <a:cubicBezTo>
                  <a:pt x="1367503" y="472336"/>
                  <a:pt x="1400536" y="419773"/>
                  <a:pt x="1400536" y="351869"/>
                </a:cubicBezTo>
                <a:lnTo>
                  <a:pt x="1400536" y="3"/>
                </a:lnTo>
                <a:lnTo>
                  <a:pt x="1372348" y="3"/>
                </a:lnTo>
                <a:lnTo>
                  <a:pt x="1372348" y="351400"/>
                </a:lnTo>
                <a:cubicBezTo>
                  <a:pt x="1372348" y="452590"/>
                  <a:pt x="1290318" y="528510"/>
                  <a:pt x="1189132" y="528510"/>
                </a:cubicBezTo>
                <a:cubicBezTo>
                  <a:pt x="1087946" y="528510"/>
                  <a:pt x="1005916" y="452587"/>
                  <a:pt x="1005916" y="351400"/>
                </a:cubicBezTo>
                <a:lnTo>
                  <a:pt x="1005916" y="23666"/>
                </a:lnTo>
                <a:lnTo>
                  <a:pt x="977728" y="51854"/>
                </a:lnTo>
                <a:lnTo>
                  <a:pt x="977728" y="351869"/>
                </a:lnTo>
                <a:cubicBezTo>
                  <a:pt x="977728" y="468625"/>
                  <a:pt x="1072376" y="556226"/>
                  <a:pt x="1189132" y="556226"/>
                </a:cubicBezTo>
                <a:cubicBezTo>
                  <a:pt x="1191834" y="556226"/>
                  <a:pt x="1217320" y="556226"/>
                  <a:pt x="1217320" y="556226"/>
                </a:cubicBezTo>
                <a:cubicBezTo>
                  <a:pt x="1332291" y="556226"/>
                  <a:pt x="1456912" y="471321"/>
                  <a:pt x="1456912" y="324566"/>
                </a:cubicBezTo>
                <a:cubicBezTo>
                  <a:pt x="1456912" y="324428"/>
                  <a:pt x="1456912" y="0"/>
                  <a:pt x="1456912" y="0"/>
                </a:cubicBezTo>
                <a:lnTo>
                  <a:pt x="1428724" y="0"/>
                </a:lnTo>
                <a:close/>
                <a:moveTo>
                  <a:pt x="1189132" y="500322"/>
                </a:moveTo>
                <a:cubicBezTo>
                  <a:pt x="1274706" y="500322"/>
                  <a:pt x="1344082" y="436948"/>
                  <a:pt x="1344160" y="351400"/>
                </a:cubicBezTo>
                <a:lnTo>
                  <a:pt x="1344160" y="351400"/>
                </a:lnTo>
                <a:lnTo>
                  <a:pt x="1344160" y="23666"/>
                </a:lnTo>
                <a:lnTo>
                  <a:pt x="1315972" y="51854"/>
                </a:lnTo>
                <a:lnTo>
                  <a:pt x="1315972" y="324153"/>
                </a:lnTo>
                <a:cubicBezTo>
                  <a:pt x="1315972" y="378637"/>
                  <a:pt x="1271801" y="415761"/>
                  <a:pt x="1217317" y="415761"/>
                </a:cubicBezTo>
                <a:cubicBezTo>
                  <a:pt x="1162833" y="415761"/>
                  <a:pt x="1118662" y="378637"/>
                  <a:pt x="1118662" y="324153"/>
                </a:cubicBezTo>
                <a:lnTo>
                  <a:pt x="1118662" y="3"/>
                </a:lnTo>
                <a:lnTo>
                  <a:pt x="1090474" y="3"/>
                </a:lnTo>
                <a:lnTo>
                  <a:pt x="1090474" y="324156"/>
                </a:lnTo>
                <a:cubicBezTo>
                  <a:pt x="1090474" y="394209"/>
                  <a:pt x="1147264" y="443951"/>
                  <a:pt x="1217317" y="443951"/>
                </a:cubicBezTo>
                <a:cubicBezTo>
                  <a:pt x="1245962" y="443951"/>
                  <a:pt x="1280732" y="429800"/>
                  <a:pt x="1304349" y="404889"/>
                </a:cubicBezTo>
                <a:lnTo>
                  <a:pt x="1304982" y="405720"/>
                </a:lnTo>
                <a:cubicBezTo>
                  <a:pt x="1282838" y="446784"/>
                  <a:pt x="1241907" y="472139"/>
                  <a:pt x="1189129" y="472139"/>
                </a:cubicBezTo>
                <a:cubicBezTo>
                  <a:pt x="1119507" y="472139"/>
                  <a:pt x="1062992" y="421734"/>
                  <a:pt x="1062303" y="352344"/>
                </a:cubicBezTo>
                <a:lnTo>
                  <a:pt x="1062286" y="352344"/>
                </a:lnTo>
                <a:lnTo>
                  <a:pt x="1062286" y="3"/>
                </a:lnTo>
                <a:lnTo>
                  <a:pt x="1034098" y="3"/>
                </a:lnTo>
                <a:lnTo>
                  <a:pt x="1034098" y="352341"/>
                </a:lnTo>
                <a:lnTo>
                  <a:pt x="1034113" y="352341"/>
                </a:lnTo>
                <a:cubicBezTo>
                  <a:pt x="1034703" y="437411"/>
                  <a:pt x="1103877" y="500322"/>
                  <a:pt x="1189132" y="500322"/>
                </a:cubicBezTo>
                <a:close/>
                <a:moveTo>
                  <a:pt x="562774" y="366435"/>
                </a:moveTo>
                <a:lnTo>
                  <a:pt x="491494" y="535557"/>
                </a:lnTo>
                <a:lnTo>
                  <a:pt x="519684" y="535554"/>
                </a:lnTo>
                <a:lnTo>
                  <a:pt x="519682" y="535557"/>
                </a:lnTo>
                <a:lnTo>
                  <a:pt x="519684" y="535557"/>
                </a:lnTo>
                <a:lnTo>
                  <a:pt x="555322" y="450996"/>
                </a:lnTo>
                <a:lnTo>
                  <a:pt x="794138" y="450996"/>
                </a:lnTo>
                <a:lnTo>
                  <a:pt x="829744" y="535557"/>
                </a:lnTo>
                <a:lnTo>
                  <a:pt x="857932" y="535557"/>
                </a:lnTo>
                <a:lnTo>
                  <a:pt x="810457" y="422808"/>
                </a:lnTo>
                <a:lnTo>
                  <a:pt x="567200" y="422808"/>
                </a:lnTo>
                <a:lnTo>
                  <a:pt x="579078" y="394620"/>
                </a:lnTo>
                <a:lnTo>
                  <a:pt x="826776" y="394620"/>
                </a:lnTo>
                <a:lnTo>
                  <a:pt x="886120" y="535557"/>
                </a:lnTo>
                <a:lnTo>
                  <a:pt x="914308" y="535557"/>
                </a:lnTo>
                <a:lnTo>
                  <a:pt x="843097" y="366435"/>
                </a:lnTo>
                <a:lnTo>
                  <a:pt x="562774" y="366435"/>
                </a:lnTo>
                <a:close/>
                <a:moveTo>
                  <a:pt x="604248" y="0"/>
                </a:moveTo>
                <a:lnTo>
                  <a:pt x="397091" y="491374"/>
                </a:lnTo>
                <a:lnTo>
                  <a:pt x="415032" y="515732"/>
                </a:lnTo>
                <a:lnTo>
                  <a:pt x="632437" y="0"/>
                </a:lnTo>
                <a:lnTo>
                  <a:pt x="604248" y="0"/>
                </a:lnTo>
                <a:close/>
                <a:moveTo>
                  <a:pt x="716998" y="3"/>
                </a:moveTo>
                <a:lnTo>
                  <a:pt x="934130" y="515735"/>
                </a:lnTo>
                <a:lnTo>
                  <a:pt x="952028" y="491377"/>
                </a:lnTo>
                <a:lnTo>
                  <a:pt x="745186" y="3"/>
                </a:lnTo>
                <a:lnTo>
                  <a:pt x="716998" y="3"/>
                </a:lnTo>
                <a:close/>
                <a:moveTo>
                  <a:pt x="546409" y="338247"/>
                </a:moveTo>
                <a:lnTo>
                  <a:pt x="463042" y="535557"/>
                </a:lnTo>
                <a:lnTo>
                  <a:pt x="434854" y="535557"/>
                </a:lnTo>
                <a:lnTo>
                  <a:pt x="646528" y="33467"/>
                </a:lnTo>
                <a:lnTo>
                  <a:pt x="762988" y="310059"/>
                </a:lnTo>
                <a:lnTo>
                  <a:pt x="791176" y="310059"/>
                </a:lnTo>
                <a:lnTo>
                  <a:pt x="660624" y="3"/>
                </a:lnTo>
                <a:lnTo>
                  <a:pt x="688812" y="3"/>
                </a:lnTo>
                <a:lnTo>
                  <a:pt x="831231" y="338247"/>
                </a:lnTo>
                <a:lnTo>
                  <a:pt x="546409" y="338247"/>
                </a:lnTo>
                <a:close/>
                <a:moveTo>
                  <a:pt x="674788" y="167531"/>
                </a:moveTo>
                <a:lnTo>
                  <a:pt x="614721" y="310062"/>
                </a:lnTo>
                <a:lnTo>
                  <a:pt x="734800" y="310062"/>
                </a:lnTo>
                <a:lnTo>
                  <a:pt x="674788" y="167531"/>
                </a:lnTo>
                <a:close/>
                <a:moveTo>
                  <a:pt x="558275" y="310062"/>
                </a:moveTo>
                <a:lnTo>
                  <a:pt x="586535" y="310062"/>
                </a:lnTo>
                <a:lnTo>
                  <a:pt x="660703" y="134072"/>
                </a:lnTo>
                <a:lnTo>
                  <a:pt x="646588" y="100553"/>
                </a:lnTo>
                <a:lnTo>
                  <a:pt x="558275" y="310062"/>
                </a:lnTo>
                <a:close/>
              </a:path>
            </a:pathLst>
          </a:custGeom>
          <a:solidFill>
            <a:schemeClr val="tx1"/>
          </a:solidFill>
          <a:ln w="2892" cap="flat">
            <a:noFill/>
            <a:prstDash val="solid"/>
            <a:miter/>
          </a:ln>
        </p:spPr>
        <p:txBody>
          <a:bodyPr rtlCol="0" anchor="ctr"/>
          <a:lstStyle/>
          <a:p>
            <a:pPr>
              <a:defRPr/>
            </a:pPr>
            <a:endParaRPr lang="de-DE">
              <a:solidFill>
                <a:srgbClr val="FFFFFF"/>
              </a:solidFill>
              <a:latin typeface="Arial"/>
              <a:cs typeface="Arial"/>
            </a:endParaRPr>
          </a:p>
        </p:txBody>
      </p:sp>
      <p:sp>
        <p:nvSpPr>
          <p:cNvPr id="1910304496" name="Bildplatzhalter 5"/>
          <p:cNvSpPr>
            <a:spLocks noGrp="1"/>
          </p:cNvSpPr>
          <p:nvPr>
            <p:ph type="pic" sz="quarter" idx="14" hasCustomPrompt="1"/>
          </p:nvPr>
        </p:nvSpPr>
        <p:spPr bwMode="auto">
          <a:xfrm>
            <a:off x="8063832" y="300549"/>
            <a:ext cx="1620000" cy="619200"/>
          </a:xfrm>
          <a:prstGeom prst="rect">
            <a:avLst/>
          </a:prstGeom>
        </p:spPr>
        <p:txBody>
          <a:bodyPr/>
          <a:lstStyle>
            <a:lvl1pPr>
              <a:defRPr sz="800">
                <a:solidFill>
                  <a:schemeClr val="tx2"/>
                </a:solidFill>
              </a:defRPr>
            </a:lvl1pPr>
          </a:lstStyle>
          <a:p>
            <a:pPr>
              <a:defRPr/>
            </a:pPr>
            <a:r>
              <a:rPr lang="de-DE"/>
              <a:t>Optional einfügen</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3 Bilder mit Text">
    <p:bg>
      <p:bgRef idx="1001">
        <a:schemeClr val="bg2"/>
      </p:bgRef>
    </p:bg>
    <p:spTree>
      <p:nvGrpSpPr>
        <p:cNvPr id="1" name=""/>
        <p:cNvGrpSpPr/>
        <p:nvPr/>
      </p:nvGrpSpPr>
      <p:grpSpPr bwMode="auto">
        <a:xfrm>
          <a:off x="0" y="0"/>
          <a:ext cx="0" cy="0"/>
          <a:chOff x="0" y="0"/>
          <a:chExt cx="0" cy="0"/>
        </a:xfrm>
      </p:grpSpPr>
      <p:grpSp>
        <p:nvGrpSpPr>
          <p:cNvPr id="32112337" name="Gruppieren 10"/>
          <p:cNvGrpSpPr/>
          <p:nvPr userDrawn="1"/>
        </p:nvGrpSpPr>
        <p:grpSpPr bwMode="auto">
          <a:xfrm>
            <a:off x="-390524" y="160153"/>
            <a:ext cx="333375" cy="136812"/>
            <a:chOff x="-133350" y="2711163"/>
            <a:chExt cx="333375" cy="136812"/>
          </a:xfrm>
        </p:grpSpPr>
        <p:cxnSp>
          <p:nvCxnSpPr>
            <p:cNvPr id="12" name="Gerader Verbinder 11"/>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Textfeld 12"/>
            <p:cNvSpPr txBox="1"/>
            <p:nvPr userDrawn="1"/>
          </p:nvSpPr>
          <p:spPr bwMode="auto">
            <a:xfrm>
              <a:off x="-63646"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08,70</a:t>
              </a:r>
              <a:endParaRPr/>
            </a:p>
          </p:txBody>
        </p:sp>
      </p:grpSp>
      <p:grpSp>
        <p:nvGrpSpPr>
          <p:cNvPr id="1304851327" name="Gruppieren 13"/>
          <p:cNvGrpSpPr/>
          <p:nvPr userDrawn="1"/>
        </p:nvGrpSpPr>
        <p:grpSpPr bwMode="auto">
          <a:xfrm>
            <a:off x="-390524" y="1131703"/>
            <a:ext cx="333375" cy="136812"/>
            <a:chOff x="-133350" y="2711163"/>
            <a:chExt cx="333375" cy="136812"/>
          </a:xfrm>
        </p:grpSpPr>
        <p:cxnSp>
          <p:nvCxnSpPr>
            <p:cNvPr id="15" name="Gerader Verbinder 14"/>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6" name="Textfeld 15"/>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06,00</a:t>
              </a:r>
              <a:endParaRPr/>
            </a:p>
          </p:txBody>
        </p:sp>
      </p:grpSp>
      <p:grpSp>
        <p:nvGrpSpPr>
          <p:cNvPr id="700412365" name="Gruppieren 16"/>
          <p:cNvGrpSpPr/>
          <p:nvPr userDrawn="1"/>
        </p:nvGrpSpPr>
        <p:grpSpPr bwMode="auto">
          <a:xfrm>
            <a:off x="-390524" y="1491963"/>
            <a:ext cx="333375" cy="136812"/>
            <a:chOff x="-133350" y="2711163"/>
            <a:chExt cx="333375" cy="136812"/>
          </a:xfrm>
        </p:grpSpPr>
        <p:cxnSp>
          <p:nvCxnSpPr>
            <p:cNvPr id="18" name="Gerader Verbinder 17"/>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9" name="Textfeld 18"/>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05,00</a:t>
              </a:r>
              <a:endParaRPr/>
            </a:p>
          </p:txBody>
        </p:sp>
      </p:grpSp>
      <p:grpSp>
        <p:nvGrpSpPr>
          <p:cNvPr id="419277618" name="Gruppieren 19"/>
          <p:cNvGrpSpPr/>
          <p:nvPr userDrawn="1"/>
        </p:nvGrpSpPr>
        <p:grpSpPr bwMode="auto">
          <a:xfrm>
            <a:off x="-390524" y="3292188"/>
            <a:ext cx="333375" cy="136812"/>
            <a:chOff x="-133350" y="2711163"/>
            <a:chExt cx="333375" cy="136812"/>
          </a:xfrm>
        </p:grpSpPr>
        <p:cxnSp>
          <p:nvCxnSpPr>
            <p:cNvPr id="21" name="Gerader Verbinder 20"/>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2" name="Textfeld 21"/>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00,00</a:t>
              </a:r>
              <a:endParaRPr/>
            </a:p>
          </p:txBody>
        </p:sp>
      </p:grpSp>
      <p:grpSp>
        <p:nvGrpSpPr>
          <p:cNvPr id="1619372062" name="Gruppieren 22"/>
          <p:cNvGrpSpPr/>
          <p:nvPr userDrawn="1"/>
        </p:nvGrpSpPr>
        <p:grpSpPr bwMode="auto">
          <a:xfrm>
            <a:off x="-390524" y="6063963"/>
            <a:ext cx="333375" cy="136812"/>
            <a:chOff x="-133350" y="2711163"/>
            <a:chExt cx="333375" cy="136812"/>
          </a:xfrm>
        </p:grpSpPr>
        <p:cxnSp>
          <p:nvCxnSpPr>
            <p:cNvPr id="24" name="Gerader Verbinder 23"/>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5" name="Textfeld 24"/>
            <p:cNvSpPr txBox="1"/>
            <p:nvPr userDrawn="1"/>
          </p:nvSpPr>
          <p:spPr bwMode="auto">
            <a:xfrm>
              <a:off x="-63643"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07,70</a:t>
              </a:r>
              <a:endParaRPr/>
            </a:p>
          </p:txBody>
        </p:sp>
      </p:grpSp>
      <p:grpSp>
        <p:nvGrpSpPr>
          <p:cNvPr id="1058896451" name="Gruppieren 25"/>
          <p:cNvGrpSpPr/>
          <p:nvPr userDrawn="1"/>
        </p:nvGrpSpPr>
        <p:grpSpPr bwMode="auto">
          <a:xfrm>
            <a:off x="-390524" y="6495763"/>
            <a:ext cx="333375" cy="136812"/>
            <a:chOff x="-133350" y="2711163"/>
            <a:chExt cx="333375" cy="136812"/>
          </a:xfrm>
        </p:grpSpPr>
        <p:cxnSp>
          <p:nvCxnSpPr>
            <p:cNvPr id="27" name="Gerader Verbinder 26"/>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8" name="Textfeld 27"/>
            <p:cNvSpPr txBox="1"/>
            <p:nvPr userDrawn="1"/>
          </p:nvSpPr>
          <p:spPr bwMode="auto">
            <a:xfrm>
              <a:off x="-63642"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08,90</a:t>
              </a:r>
              <a:endParaRPr/>
            </a:p>
          </p:txBody>
        </p:sp>
      </p:grpSp>
      <p:sp>
        <p:nvSpPr>
          <p:cNvPr id="2146480558" name="Titel 8"/>
          <p:cNvSpPr>
            <a:spLocks noGrp="1"/>
          </p:cNvSpPr>
          <p:nvPr>
            <p:ph type="title"/>
          </p:nvPr>
        </p:nvSpPr>
        <p:spPr bwMode="auto">
          <a:xfrm>
            <a:off x="518320" y="301187"/>
            <a:ext cx="6844385" cy="276999"/>
          </a:xfrm>
          <a:prstGeom prst="rect">
            <a:avLst/>
          </a:prstGeom>
        </p:spPr>
        <p:txBody>
          <a:bodyPr/>
          <a:lstStyle>
            <a:lvl1pPr>
              <a:defRPr>
                <a:solidFill>
                  <a:schemeClr val="tx1"/>
                </a:solidFill>
              </a:defRPr>
            </a:lvl1pPr>
          </a:lstStyle>
          <a:p>
            <a:pPr>
              <a:defRPr/>
            </a:pPr>
            <a:r>
              <a:rPr lang="de-DE"/>
              <a:t>Mastertitelformat bearbeiten</a:t>
            </a:r>
            <a:endParaRPr/>
          </a:p>
        </p:txBody>
      </p:sp>
      <p:sp>
        <p:nvSpPr>
          <p:cNvPr id="1376431495" name="Textplatzhalter 9"/>
          <p:cNvSpPr>
            <a:spLocks noGrp="1"/>
          </p:cNvSpPr>
          <p:nvPr>
            <p:ph type="body" sz="quarter" idx="37"/>
          </p:nvPr>
        </p:nvSpPr>
        <p:spPr bwMode="auto">
          <a:xfrm>
            <a:off x="518318" y="611950"/>
            <a:ext cx="6844385" cy="218586"/>
          </a:xfrm>
          <a:prstGeom prst="rect">
            <a:avLst/>
          </a:prstGeom>
        </p:spPr>
        <p:txBody>
          <a:bodyPr wrap="square">
            <a:spAutoFit/>
          </a:bodyPr>
          <a:lstStyle>
            <a:lvl1pPr>
              <a:defRPr sz="1400">
                <a:solidFill>
                  <a:schemeClr val="tx1"/>
                </a:solidFill>
              </a:defRPr>
            </a:lvl1pPr>
          </a:lstStyle>
          <a:p>
            <a:pPr lvl="0">
              <a:defRPr/>
            </a:pPr>
            <a:r>
              <a:rPr lang="de-DE"/>
              <a:t>Mastertextformat bearbeiten</a:t>
            </a:r>
            <a:endParaRPr/>
          </a:p>
        </p:txBody>
      </p:sp>
      <p:sp>
        <p:nvSpPr>
          <p:cNvPr id="1072742784" name="Bildplatzhalter 4"/>
          <p:cNvSpPr>
            <a:spLocks noGrp="1"/>
          </p:cNvSpPr>
          <p:nvPr>
            <p:ph type="pic" sz="quarter" idx="38"/>
          </p:nvPr>
        </p:nvSpPr>
        <p:spPr bwMode="auto">
          <a:xfrm>
            <a:off x="515938" y="1268515"/>
            <a:ext cx="3564000" cy="4608086"/>
          </a:xfrm>
          <a:prstGeom prst="rect">
            <a:avLst/>
          </a:prstGeom>
          <a:solidFill>
            <a:schemeClr val="tx1"/>
          </a:solidFill>
          <a:ln>
            <a:noFill/>
          </a:ln>
        </p:spPr>
        <p:txBody>
          <a:bodyPr/>
          <a:lstStyle/>
          <a:p>
            <a:pPr>
              <a:defRPr/>
            </a:pPr>
            <a:r>
              <a:rPr lang="de-DE"/>
              <a:t>Bild durch Klicken auf Symbol hinzufügen</a:t>
            </a:r>
            <a:endParaRPr/>
          </a:p>
        </p:txBody>
      </p:sp>
      <p:sp>
        <p:nvSpPr>
          <p:cNvPr id="220763880" name="Textplatzhalter 6"/>
          <p:cNvSpPr>
            <a:spLocks noGrp="1"/>
          </p:cNvSpPr>
          <p:nvPr>
            <p:ph type="body" sz="quarter" idx="39"/>
          </p:nvPr>
        </p:nvSpPr>
        <p:spPr bwMode="auto">
          <a:xfrm>
            <a:off x="518318" y="6022109"/>
            <a:ext cx="3561620" cy="610466"/>
          </a:xfrm>
          <a:prstGeom prst="rect">
            <a:avLst/>
          </a:prstGeom>
        </p:spPr>
        <p:txBody>
          <a:bodyPr anchor="t" anchorCtr="0">
            <a:noAutofit/>
          </a:bodyPr>
          <a:lstStyle>
            <a:lvl1pPr>
              <a:defRPr sz="1200"/>
            </a:lvl1pPr>
            <a:lvl2pPr>
              <a:buClr>
                <a:schemeClr val="tx1"/>
              </a:buClr>
              <a:buNone/>
              <a:defRPr/>
            </a:lvl2pPr>
            <a:lvl3pPr>
              <a:buClr>
                <a:schemeClr val="tx1"/>
              </a:buClr>
              <a:defRPr/>
            </a:lvl3pPr>
            <a:lvl4pPr>
              <a:buClr>
                <a:schemeClr val="tx1"/>
              </a:buClr>
              <a:defRPr/>
            </a:lvl4pPr>
            <a:lvl5pPr>
              <a:buClr>
                <a:schemeClr val="tx1"/>
              </a:buClr>
              <a:defRPr/>
            </a:lvl5pPr>
          </a:lstStyle>
          <a:p>
            <a:pPr lvl="0">
              <a:defRPr/>
            </a:pPr>
            <a:r>
              <a:rPr lang="de-DE"/>
              <a:t>Mastertextformat bearbeiten</a:t>
            </a:r>
            <a:endParaRPr/>
          </a:p>
        </p:txBody>
      </p:sp>
      <p:sp>
        <p:nvSpPr>
          <p:cNvPr id="2060137710" name="Bildplatzhalter 4"/>
          <p:cNvSpPr>
            <a:spLocks noGrp="1"/>
          </p:cNvSpPr>
          <p:nvPr>
            <p:ph type="pic" sz="quarter" idx="40"/>
          </p:nvPr>
        </p:nvSpPr>
        <p:spPr bwMode="auto">
          <a:xfrm>
            <a:off x="4312810" y="1268515"/>
            <a:ext cx="3564000" cy="4608086"/>
          </a:xfrm>
          <a:prstGeom prst="rect">
            <a:avLst/>
          </a:prstGeom>
          <a:solidFill>
            <a:schemeClr val="tx1"/>
          </a:solidFill>
          <a:ln>
            <a:noFill/>
          </a:ln>
        </p:spPr>
        <p:txBody>
          <a:bodyPr/>
          <a:lstStyle/>
          <a:p>
            <a:pPr>
              <a:defRPr/>
            </a:pPr>
            <a:r>
              <a:rPr lang="de-DE"/>
              <a:t>Bild durch Klicken auf Symbol hinzufügen</a:t>
            </a:r>
            <a:endParaRPr/>
          </a:p>
        </p:txBody>
      </p:sp>
      <p:sp>
        <p:nvSpPr>
          <p:cNvPr id="1261145456" name="Bildplatzhalter 4"/>
          <p:cNvSpPr>
            <a:spLocks noGrp="1"/>
          </p:cNvSpPr>
          <p:nvPr>
            <p:ph type="pic" sz="quarter" idx="41"/>
          </p:nvPr>
        </p:nvSpPr>
        <p:spPr bwMode="auto">
          <a:xfrm>
            <a:off x="8109682" y="1268515"/>
            <a:ext cx="3564000" cy="4608086"/>
          </a:xfrm>
          <a:prstGeom prst="rect">
            <a:avLst/>
          </a:prstGeom>
          <a:solidFill>
            <a:schemeClr val="tx1"/>
          </a:solidFill>
          <a:ln>
            <a:noFill/>
          </a:ln>
        </p:spPr>
        <p:txBody>
          <a:bodyPr/>
          <a:lstStyle/>
          <a:p>
            <a:pPr>
              <a:defRPr/>
            </a:pPr>
            <a:r>
              <a:rPr lang="de-DE"/>
              <a:t>Bild durch Klicken auf Symbol hinzufügen</a:t>
            </a:r>
            <a:endParaRPr/>
          </a:p>
        </p:txBody>
      </p:sp>
      <p:sp>
        <p:nvSpPr>
          <p:cNvPr id="163013750" name="Textplatzhalter 6"/>
          <p:cNvSpPr>
            <a:spLocks noGrp="1"/>
          </p:cNvSpPr>
          <p:nvPr>
            <p:ph type="body" sz="quarter" idx="42"/>
          </p:nvPr>
        </p:nvSpPr>
        <p:spPr bwMode="auto">
          <a:xfrm>
            <a:off x="4312810" y="6022109"/>
            <a:ext cx="3561620" cy="610466"/>
          </a:xfrm>
          <a:prstGeom prst="rect">
            <a:avLst/>
          </a:prstGeom>
        </p:spPr>
        <p:txBody>
          <a:bodyPr anchor="t" anchorCtr="0">
            <a:noAutofit/>
          </a:bodyPr>
          <a:lstStyle>
            <a:lvl1pPr>
              <a:defRPr sz="1200"/>
            </a:lvl1pPr>
            <a:lvl2pPr>
              <a:buClr>
                <a:schemeClr val="tx1"/>
              </a:buClr>
              <a:buNone/>
              <a:defRPr/>
            </a:lvl2pPr>
            <a:lvl3pPr>
              <a:buClr>
                <a:schemeClr val="tx1"/>
              </a:buClr>
              <a:defRPr/>
            </a:lvl3pPr>
            <a:lvl4pPr>
              <a:buClr>
                <a:schemeClr val="tx1"/>
              </a:buClr>
              <a:defRPr/>
            </a:lvl4pPr>
            <a:lvl5pPr>
              <a:buClr>
                <a:schemeClr val="tx1"/>
              </a:buClr>
              <a:defRPr/>
            </a:lvl5pPr>
          </a:lstStyle>
          <a:p>
            <a:pPr lvl="0">
              <a:defRPr/>
            </a:pPr>
            <a:r>
              <a:rPr lang="de-DE"/>
              <a:t>Mastertextformat bearbeiten</a:t>
            </a:r>
            <a:endParaRPr/>
          </a:p>
        </p:txBody>
      </p:sp>
      <p:sp>
        <p:nvSpPr>
          <p:cNvPr id="1508989216" name="Textplatzhalter 6"/>
          <p:cNvSpPr>
            <a:spLocks noGrp="1"/>
          </p:cNvSpPr>
          <p:nvPr>
            <p:ph type="body" sz="quarter" idx="43"/>
          </p:nvPr>
        </p:nvSpPr>
        <p:spPr bwMode="auto">
          <a:xfrm>
            <a:off x="8109682" y="6022109"/>
            <a:ext cx="3561620" cy="610466"/>
          </a:xfrm>
          <a:prstGeom prst="rect">
            <a:avLst/>
          </a:prstGeom>
        </p:spPr>
        <p:txBody>
          <a:bodyPr anchor="t" anchorCtr="0">
            <a:noAutofit/>
          </a:bodyPr>
          <a:lstStyle>
            <a:lvl1pPr>
              <a:defRPr sz="1200"/>
            </a:lvl1pPr>
            <a:lvl2pPr>
              <a:buClr>
                <a:schemeClr val="tx1"/>
              </a:buClr>
              <a:buNone/>
              <a:defRPr/>
            </a:lvl2pPr>
            <a:lvl3pPr>
              <a:buClr>
                <a:schemeClr val="tx1"/>
              </a:buClr>
              <a:defRPr/>
            </a:lvl3pPr>
            <a:lvl4pPr>
              <a:buClr>
                <a:schemeClr val="tx1"/>
              </a:buClr>
              <a:defRPr/>
            </a:lvl4pPr>
            <a:lvl5pPr>
              <a:buClr>
                <a:schemeClr val="tx1"/>
              </a:buClr>
              <a:defRPr/>
            </a:lvl5pPr>
          </a:lstStyle>
          <a:p>
            <a:pPr lvl="0">
              <a:defRPr/>
            </a:pPr>
            <a:r>
              <a:rPr lang="de-DE"/>
              <a:t>Mastertextformat bearbeiten</a:t>
            </a:r>
            <a:endParaRPr/>
          </a:p>
        </p:txBody>
      </p:sp>
      <p:sp>
        <p:nvSpPr>
          <p:cNvPr id="734247417" name="Freihandform: Form 5"/>
          <p:cNvSpPr/>
          <p:nvPr userDrawn="1"/>
        </p:nvSpPr>
        <p:spPr bwMode="auto">
          <a:xfrm>
            <a:off x="10056423" y="302400"/>
            <a:ext cx="1618914" cy="618075"/>
          </a:xfrm>
          <a:custGeom>
            <a:avLst/>
            <a:gdLst>
              <a:gd name="connsiteX0" fmla="*/ 0 w 1456912"/>
              <a:gd name="connsiteY0" fmla="*/ 51854 h 556225"/>
              <a:gd name="connsiteX1" fmla="*/ 28188 w 1456912"/>
              <a:gd name="connsiteY1" fmla="*/ 23666 h 556225"/>
              <a:gd name="connsiteX2" fmla="*/ 28188 w 1456912"/>
              <a:gd name="connsiteY2" fmla="*/ 535557 h 556225"/>
              <a:gd name="connsiteX3" fmla="*/ 0 w 1456912"/>
              <a:gd name="connsiteY3" fmla="*/ 535557 h 556225"/>
              <a:gd name="connsiteX4" fmla="*/ 0 w 1456912"/>
              <a:gd name="connsiteY4" fmla="*/ 51854 h 556225"/>
              <a:gd name="connsiteX5" fmla="*/ 84564 w 1456912"/>
              <a:gd name="connsiteY5" fmla="*/ 28188 h 556225"/>
              <a:gd name="connsiteX6" fmla="*/ 422811 w 1456912"/>
              <a:gd name="connsiteY6" fmla="*/ 28188 h 556225"/>
              <a:gd name="connsiteX7" fmla="*/ 422811 w 1456912"/>
              <a:gd name="connsiteY7" fmla="*/ 0 h 556225"/>
              <a:gd name="connsiteX8" fmla="*/ 56376 w 1456912"/>
              <a:gd name="connsiteY8" fmla="*/ 0 h 556225"/>
              <a:gd name="connsiteX9" fmla="*/ 56376 w 1456912"/>
              <a:gd name="connsiteY9" fmla="*/ 338244 h 556225"/>
              <a:gd name="connsiteX10" fmla="*/ 367711 w 1456912"/>
              <a:gd name="connsiteY10" fmla="*/ 338244 h 556225"/>
              <a:gd name="connsiteX11" fmla="*/ 367711 w 1456912"/>
              <a:gd name="connsiteY11" fmla="*/ 310062 h 556225"/>
              <a:gd name="connsiteX12" fmla="*/ 84564 w 1456912"/>
              <a:gd name="connsiteY12" fmla="*/ 310062 h 556225"/>
              <a:gd name="connsiteX13" fmla="*/ 84564 w 1456912"/>
              <a:gd name="connsiteY13" fmla="*/ 28188 h 556225"/>
              <a:gd name="connsiteX14" fmla="*/ 410152 w 1456912"/>
              <a:gd name="connsiteY14" fmla="*/ 253686 h 556225"/>
              <a:gd name="connsiteX15" fmla="*/ 140937 w 1456912"/>
              <a:gd name="connsiteY15" fmla="*/ 253686 h 556225"/>
              <a:gd name="connsiteX16" fmla="*/ 140937 w 1456912"/>
              <a:gd name="connsiteY16" fmla="*/ 140940 h 556225"/>
              <a:gd name="connsiteX17" fmla="*/ 371171 w 1456912"/>
              <a:gd name="connsiteY17" fmla="*/ 140940 h 556225"/>
              <a:gd name="connsiteX18" fmla="*/ 399359 w 1456912"/>
              <a:gd name="connsiteY18" fmla="*/ 112752 h 556225"/>
              <a:gd name="connsiteX19" fmla="*/ 140937 w 1456912"/>
              <a:gd name="connsiteY19" fmla="*/ 112752 h 556225"/>
              <a:gd name="connsiteX20" fmla="*/ 140937 w 1456912"/>
              <a:gd name="connsiteY20" fmla="*/ 84564 h 556225"/>
              <a:gd name="connsiteX21" fmla="*/ 422811 w 1456912"/>
              <a:gd name="connsiteY21" fmla="*/ 84564 h 556225"/>
              <a:gd name="connsiteX22" fmla="*/ 422811 w 1456912"/>
              <a:gd name="connsiteY22" fmla="*/ 56376 h 556225"/>
              <a:gd name="connsiteX23" fmla="*/ 112749 w 1456912"/>
              <a:gd name="connsiteY23" fmla="*/ 56376 h 556225"/>
              <a:gd name="connsiteX24" fmla="*/ 112749 w 1456912"/>
              <a:gd name="connsiteY24" fmla="*/ 281874 h 556225"/>
              <a:gd name="connsiteX25" fmla="*/ 382334 w 1456912"/>
              <a:gd name="connsiteY25" fmla="*/ 281874 h 556225"/>
              <a:gd name="connsiteX26" fmla="*/ 410152 w 1456912"/>
              <a:gd name="connsiteY26" fmla="*/ 253686 h 556225"/>
              <a:gd name="connsiteX27" fmla="*/ 56376 w 1456912"/>
              <a:gd name="connsiteY27" fmla="*/ 535557 h 556225"/>
              <a:gd name="connsiteX28" fmla="*/ 84564 w 1456912"/>
              <a:gd name="connsiteY28" fmla="*/ 535557 h 556225"/>
              <a:gd name="connsiteX29" fmla="*/ 84564 w 1456912"/>
              <a:gd name="connsiteY29" fmla="*/ 394620 h 556225"/>
              <a:gd name="connsiteX30" fmla="*/ 112752 w 1456912"/>
              <a:gd name="connsiteY30" fmla="*/ 394620 h 556225"/>
              <a:gd name="connsiteX31" fmla="*/ 112752 w 1456912"/>
              <a:gd name="connsiteY31" fmla="*/ 511890 h 556225"/>
              <a:gd name="connsiteX32" fmla="*/ 140940 w 1456912"/>
              <a:gd name="connsiteY32" fmla="*/ 483705 h 556225"/>
              <a:gd name="connsiteX33" fmla="*/ 140940 w 1456912"/>
              <a:gd name="connsiteY33" fmla="*/ 394620 h 556225"/>
              <a:gd name="connsiteX34" fmla="*/ 367714 w 1456912"/>
              <a:gd name="connsiteY34" fmla="*/ 394620 h 556225"/>
              <a:gd name="connsiteX35" fmla="*/ 367714 w 1456912"/>
              <a:gd name="connsiteY35" fmla="*/ 366435 h 556225"/>
              <a:gd name="connsiteX36" fmla="*/ 56376 w 1456912"/>
              <a:gd name="connsiteY36" fmla="*/ 366435 h 556225"/>
              <a:gd name="connsiteX37" fmla="*/ 56376 w 1456912"/>
              <a:gd name="connsiteY37" fmla="*/ 535557 h 556225"/>
              <a:gd name="connsiteX38" fmla="*/ 1428724 w 1456912"/>
              <a:gd name="connsiteY38" fmla="*/ 0 h 556225"/>
              <a:gd name="connsiteX39" fmla="*/ 1428724 w 1456912"/>
              <a:gd name="connsiteY39" fmla="*/ 324156 h 556225"/>
              <a:gd name="connsiteX40" fmla="*/ 1316539 w 1456912"/>
              <a:gd name="connsiteY40" fmla="*/ 514089 h 556225"/>
              <a:gd name="connsiteX41" fmla="*/ 1315903 w 1456912"/>
              <a:gd name="connsiteY41" fmla="*/ 513258 h 556225"/>
              <a:gd name="connsiteX42" fmla="*/ 1400536 w 1456912"/>
              <a:gd name="connsiteY42" fmla="*/ 351869 h 556225"/>
              <a:gd name="connsiteX43" fmla="*/ 1400536 w 1456912"/>
              <a:gd name="connsiteY43" fmla="*/ 3 h 556225"/>
              <a:gd name="connsiteX44" fmla="*/ 1372348 w 1456912"/>
              <a:gd name="connsiteY44" fmla="*/ 3 h 556225"/>
              <a:gd name="connsiteX45" fmla="*/ 1372348 w 1456912"/>
              <a:gd name="connsiteY45" fmla="*/ 351400 h 556225"/>
              <a:gd name="connsiteX46" fmla="*/ 1189132 w 1456912"/>
              <a:gd name="connsiteY46" fmla="*/ 528510 h 556225"/>
              <a:gd name="connsiteX47" fmla="*/ 1005916 w 1456912"/>
              <a:gd name="connsiteY47" fmla="*/ 351400 h 556225"/>
              <a:gd name="connsiteX48" fmla="*/ 1005916 w 1456912"/>
              <a:gd name="connsiteY48" fmla="*/ 23666 h 556225"/>
              <a:gd name="connsiteX49" fmla="*/ 977728 w 1456912"/>
              <a:gd name="connsiteY49" fmla="*/ 51854 h 556225"/>
              <a:gd name="connsiteX50" fmla="*/ 977728 w 1456912"/>
              <a:gd name="connsiteY50" fmla="*/ 351869 h 556225"/>
              <a:gd name="connsiteX51" fmla="*/ 1189132 w 1456912"/>
              <a:gd name="connsiteY51" fmla="*/ 556226 h 556225"/>
              <a:gd name="connsiteX52" fmla="*/ 1217320 w 1456912"/>
              <a:gd name="connsiteY52" fmla="*/ 556226 h 556225"/>
              <a:gd name="connsiteX53" fmla="*/ 1456912 w 1456912"/>
              <a:gd name="connsiteY53" fmla="*/ 324566 h 556225"/>
              <a:gd name="connsiteX54" fmla="*/ 1456912 w 1456912"/>
              <a:gd name="connsiteY54" fmla="*/ 0 h 556225"/>
              <a:gd name="connsiteX55" fmla="*/ 1428724 w 1456912"/>
              <a:gd name="connsiteY55" fmla="*/ 0 h 556225"/>
              <a:gd name="connsiteX56" fmla="*/ 1189132 w 1456912"/>
              <a:gd name="connsiteY56" fmla="*/ 500322 h 556225"/>
              <a:gd name="connsiteX57" fmla="*/ 1344160 w 1456912"/>
              <a:gd name="connsiteY57" fmla="*/ 351400 h 556225"/>
              <a:gd name="connsiteX58" fmla="*/ 1344160 w 1456912"/>
              <a:gd name="connsiteY58" fmla="*/ 351400 h 556225"/>
              <a:gd name="connsiteX59" fmla="*/ 1344160 w 1456912"/>
              <a:gd name="connsiteY59" fmla="*/ 23666 h 556225"/>
              <a:gd name="connsiteX60" fmla="*/ 1315972 w 1456912"/>
              <a:gd name="connsiteY60" fmla="*/ 51854 h 556225"/>
              <a:gd name="connsiteX61" fmla="*/ 1315972 w 1456912"/>
              <a:gd name="connsiteY61" fmla="*/ 324153 h 556225"/>
              <a:gd name="connsiteX62" fmla="*/ 1217317 w 1456912"/>
              <a:gd name="connsiteY62" fmla="*/ 415761 h 556225"/>
              <a:gd name="connsiteX63" fmla="*/ 1118662 w 1456912"/>
              <a:gd name="connsiteY63" fmla="*/ 324153 h 556225"/>
              <a:gd name="connsiteX64" fmla="*/ 1118662 w 1456912"/>
              <a:gd name="connsiteY64" fmla="*/ 3 h 556225"/>
              <a:gd name="connsiteX65" fmla="*/ 1090474 w 1456912"/>
              <a:gd name="connsiteY65" fmla="*/ 3 h 556225"/>
              <a:gd name="connsiteX66" fmla="*/ 1090474 w 1456912"/>
              <a:gd name="connsiteY66" fmla="*/ 324156 h 556225"/>
              <a:gd name="connsiteX67" fmla="*/ 1217317 w 1456912"/>
              <a:gd name="connsiteY67" fmla="*/ 443951 h 556225"/>
              <a:gd name="connsiteX68" fmla="*/ 1304349 w 1456912"/>
              <a:gd name="connsiteY68" fmla="*/ 404889 h 556225"/>
              <a:gd name="connsiteX69" fmla="*/ 1304982 w 1456912"/>
              <a:gd name="connsiteY69" fmla="*/ 405720 h 556225"/>
              <a:gd name="connsiteX70" fmla="*/ 1189129 w 1456912"/>
              <a:gd name="connsiteY70" fmla="*/ 472139 h 556225"/>
              <a:gd name="connsiteX71" fmla="*/ 1062303 w 1456912"/>
              <a:gd name="connsiteY71" fmla="*/ 352344 h 556225"/>
              <a:gd name="connsiteX72" fmla="*/ 1062286 w 1456912"/>
              <a:gd name="connsiteY72" fmla="*/ 352344 h 556225"/>
              <a:gd name="connsiteX73" fmla="*/ 1062286 w 1456912"/>
              <a:gd name="connsiteY73" fmla="*/ 3 h 556225"/>
              <a:gd name="connsiteX74" fmla="*/ 1034098 w 1456912"/>
              <a:gd name="connsiteY74" fmla="*/ 3 h 556225"/>
              <a:gd name="connsiteX75" fmla="*/ 1034098 w 1456912"/>
              <a:gd name="connsiteY75" fmla="*/ 352341 h 556225"/>
              <a:gd name="connsiteX76" fmla="*/ 1034113 w 1456912"/>
              <a:gd name="connsiteY76" fmla="*/ 352341 h 556225"/>
              <a:gd name="connsiteX77" fmla="*/ 1189132 w 1456912"/>
              <a:gd name="connsiteY77" fmla="*/ 500322 h 556225"/>
              <a:gd name="connsiteX78" fmla="*/ 562774 w 1456912"/>
              <a:gd name="connsiteY78" fmla="*/ 366435 h 556225"/>
              <a:gd name="connsiteX79" fmla="*/ 491494 w 1456912"/>
              <a:gd name="connsiteY79" fmla="*/ 535557 h 556225"/>
              <a:gd name="connsiteX80" fmla="*/ 519684 w 1456912"/>
              <a:gd name="connsiteY80" fmla="*/ 535554 h 556225"/>
              <a:gd name="connsiteX81" fmla="*/ 519682 w 1456912"/>
              <a:gd name="connsiteY81" fmla="*/ 535557 h 556225"/>
              <a:gd name="connsiteX82" fmla="*/ 519684 w 1456912"/>
              <a:gd name="connsiteY82" fmla="*/ 535557 h 556225"/>
              <a:gd name="connsiteX83" fmla="*/ 555322 w 1456912"/>
              <a:gd name="connsiteY83" fmla="*/ 450996 h 556225"/>
              <a:gd name="connsiteX84" fmla="*/ 794138 w 1456912"/>
              <a:gd name="connsiteY84" fmla="*/ 450996 h 556225"/>
              <a:gd name="connsiteX85" fmla="*/ 829744 w 1456912"/>
              <a:gd name="connsiteY85" fmla="*/ 535557 h 556225"/>
              <a:gd name="connsiteX86" fmla="*/ 857932 w 1456912"/>
              <a:gd name="connsiteY86" fmla="*/ 535557 h 556225"/>
              <a:gd name="connsiteX87" fmla="*/ 810457 w 1456912"/>
              <a:gd name="connsiteY87" fmla="*/ 422808 h 556225"/>
              <a:gd name="connsiteX88" fmla="*/ 567200 w 1456912"/>
              <a:gd name="connsiteY88" fmla="*/ 422808 h 556225"/>
              <a:gd name="connsiteX89" fmla="*/ 579078 w 1456912"/>
              <a:gd name="connsiteY89" fmla="*/ 394620 h 556225"/>
              <a:gd name="connsiteX90" fmla="*/ 826776 w 1456912"/>
              <a:gd name="connsiteY90" fmla="*/ 394620 h 556225"/>
              <a:gd name="connsiteX91" fmla="*/ 886120 w 1456912"/>
              <a:gd name="connsiteY91" fmla="*/ 535557 h 556225"/>
              <a:gd name="connsiteX92" fmla="*/ 914308 w 1456912"/>
              <a:gd name="connsiteY92" fmla="*/ 535557 h 556225"/>
              <a:gd name="connsiteX93" fmla="*/ 843097 w 1456912"/>
              <a:gd name="connsiteY93" fmla="*/ 366435 h 556225"/>
              <a:gd name="connsiteX94" fmla="*/ 562774 w 1456912"/>
              <a:gd name="connsiteY94" fmla="*/ 366435 h 556225"/>
              <a:gd name="connsiteX95" fmla="*/ 604248 w 1456912"/>
              <a:gd name="connsiteY95" fmla="*/ 0 h 556225"/>
              <a:gd name="connsiteX96" fmla="*/ 397091 w 1456912"/>
              <a:gd name="connsiteY96" fmla="*/ 491374 h 556225"/>
              <a:gd name="connsiteX97" fmla="*/ 415032 w 1456912"/>
              <a:gd name="connsiteY97" fmla="*/ 515732 h 556225"/>
              <a:gd name="connsiteX98" fmla="*/ 632437 w 1456912"/>
              <a:gd name="connsiteY98" fmla="*/ 0 h 556225"/>
              <a:gd name="connsiteX99" fmla="*/ 604248 w 1456912"/>
              <a:gd name="connsiteY99" fmla="*/ 0 h 556225"/>
              <a:gd name="connsiteX100" fmla="*/ 716998 w 1456912"/>
              <a:gd name="connsiteY100" fmla="*/ 3 h 556225"/>
              <a:gd name="connsiteX101" fmla="*/ 934130 w 1456912"/>
              <a:gd name="connsiteY101" fmla="*/ 515735 h 556225"/>
              <a:gd name="connsiteX102" fmla="*/ 952028 w 1456912"/>
              <a:gd name="connsiteY102" fmla="*/ 491377 h 556225"/>
              <a:gd name="connsiteX103" fmla="*/ 745186 w 1456912"/>
              <a:gd name="connsiteY103" fmla="*/ 3 h 556225"/>
              <a:gd name="connsiteX104" fmla="*/ 716998 w 1456912"/>
              <a:gd name="connsiteY104" fmla="*/ 3 h 556225"/>
              <a:gd name="connsiteX105" fmla="*/ 546409 w 1456912"/>
              <a:gd name="connsiteY105" fmla="*/ 338247 h 556225"/>
              <a:gd name="connsiteX106" fmla="*/ 463042 w 1456912"/>
              <a:gd name="connsiteY106" fmla="*/ 535557 h 556225"/>
              <a:gd name="connsiteX107" fmla="*/ 434854 w 1456912"/>
              <a:gd name="connsiteY107" fmla="*/ 535557 h 556225"/>
              <a:gd name="connsiteX108" fmla="*/ 646528 w 1456912"/>
              <a:gd name="connsiteY108" fmla="*/ 33467 h 556225"/>
              <a:gd name="connsiteX109" fmla="*/ 762988 w 1456912"/>
              <a:gd name="connsiteY109" fmla="*/ 310059 h 556225"/>
              <a:gd name="connsiteX110" fmla="*/ 791176 w 1456912"/>
              <a:gd name="connsiteY110" fmla="*/ 310059 h 556225"/>
              <a:gd name="connsiteX111" fmla="*/ 660624 w 1456912"/>
              <a:gd name="connsiteY111" fmla="*/ 3 h 556225"/>
              <a:gd name="connsiteX112" fmla="*/ 688812 w 1456912"/>
              <a:gd name="connsiteY112" fmla="*/ 3 h 556225"/>
              <a:gd name="connsiteX113" fmla="*/ 831231 w 1456912"/>
              <a:gd name="connsiteY113" fmla="*/ 338247 h 556225"/>
              <a:gd name="connsiteX114" fmla="*/ 546409 w 1456912"/>
              <a:gd name="connsiteY114" fmla="*/ 338247 h 556225"/>
              <a:gd name="connsiteX115" fmla="*/ 674788 w 1456912"/>
              <a:gd name="connsiteY115" fmla="*/ 167531 h 556225"/>
              <a:gd name="connsiteX116" fmla="*/ 614721 w 1456912"/>
              <a:gd name="connsiteY116" fmla="*/ 310062 h 556225"/>
              <a:gd name="connsiteX117" fmla="*/ 734800 w 1456912"/>
              <a:gd name="connsiteY117" fmla="*/ 310062 h 556225"/>
              <a:gd name="connsiteX118" fmla="*/ 674788 w 1456912"/>
              <a:gd name="connsiteY118" fmla="*/ 167531 h 556225"/>
              <a:gd name="connsiteX119" fmla="*/ 558275 w 1456912"/>
              <a:gd name="connsiteY119" fmla="*/ 310062 h 556225"/>
              <a:gd name="connsiteX120" fmla="*/ 586535 w 1456912"/>
              <a:gd name="connsiteY120" fmla="*/ 310062 h 556225"/>
              <a:gd name="connsiteX121" fmla="*/ 660703 w 1456912"/>
              <a:gd name="connsiteY121" fmla="*/ 134072 h 556225"/>
              <a:gd name="connsiteX122" fmla="*/ 646588 w 1456912"/>
              <a:gd name="connsiteY122" fmla="*/ 100553 h 556225"/>
              <a:gd name="connsiteX123" fmla="*/ 558275 w 1456912"/>
              <a:gd name="connsiteY123" fmla="*/ 310062 h 55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456912" h="556225" extrusionOk="0">
                <a:moveTo>
                  <a:pt x="0" y="51854"/>
                </a:moveTo>
                <a:lnTo>
                  <a:pt x="28188" y="23666"/>
                </a:lnTo>
                <a:lnTo>
                  <a:pt x="28188" y="535557"/>
                </a:lnTo>
                <a:lnTo>
                  <a:pt x="0" y="535557"/>
                </a:lnTo>
                <a:lnTo>
                  <a:pt x="0" y="51854"/>
                </a:lnTo>
                <a:close/>
                <a:moveTo>
                  <a:pt x="84564" y="28188"/>
                </a:moveTo>
                <a:lnTo>
                  <a:pt x="422811" y="28188"/>
                </a:lnTo>
                <a:lnTo>
                  <a:pt x="422811" y="0"/>
                </a:lnTo>
                <a:lnTo>
                  <a:pt x="56376" y="0"/>
                </a:lnTo>
                <a:lnTo>
                  <a:pt x="56376" y="338244"/>
                </a:lnTo>
                <a:lnTo>
                  <a:pt x="367711" y="338244"/>
                </a:lnTo>
                <a:lnTo>
                  <a:pt x="367711" y="310062"/>
                </a:lnTo>
                <a:lnTo>
                  <a:pt x="84564" y="310062"/>
                </a:lnTo>
                <a:lnTo>
                  <a:pt x="84564" y="28188"/>
                </a:lnTo>
                <a:close/>
                <a:moveTo>
                  <a:pt x="410152" y="253686"/>
                </a:moveTo>
                <a:lnTo>
                  <a:pt x="140937" y="253686"/>
                </a:lnTo>
                <a:lnTo>
                  <a:pt x="140937" y="140940"/>
                </a:lnTo>
                <a:lnTo>
                  <a:pt x="371171" y="140940"/>
                </a:lnTo>
                <a:lnTo>
                  <a:pt x="399359" y="112752"/>
                </a:lnTo>
                <a:lnTo>
                  <a:pt x="140937" y="112752"/>
                </a:lnTo>
                <a:lnTo>
                  <a:pt x="140937" y="84564"/>
                </a:lnTo>
                <a:lnTo>
                  <a:pt x="422811" y="84564"/>
                </a:lnTo>
                <a:lnTo>
                  <a:pt x="422811" y="56376"/>
                </a:lnTo>
                <a:lnTo>
                  <a:pt x="112749" y="56376"/>
                </a:lnTo>
                <a:lnTo>
                  <a:pt x="112749" y="281874"/>
                </a:lnTo>
                <a:lnTo>
                  <a:pt x="382334" y="281874"/>
                </a:lnTo>
                <a:lnTo>
                  <a:pt x="410152" y="253686"/>
                </a:lnTo>
                <a:close/>
                <a:moveTo>
                  <a:pt x="56376" y="535557"/>
                </a:moveTo>
                <a:lnTo>
                  <a:pt x="84564" y="535557"/>
                </a:lnTo>
                <a:lnTo>
                  <a:pt x="84564" y="394620"/>
                </a:lnTo>
                <a:lnTo>
                  <a:pt x="112752" y="394620"/>
                </a:lnTo>
                <a:lnTo>
                  <a:pt x="112752" y="511890"/>
                </a:lnTo>
                <a:lnTo>
                  <a:pt x="140940" y="483705"/>
                </a:lnTo>
                <a:lnTo>
                  <a:pt x="140940" y="394620"/>
                </a:lnTo>
                <a:lnTo>
                  <a:pt x="367714" y="394620"/>
                </a:lnTo>
                <a:lnTo>
                  <a:pt x="367714" y="366435"/>
                </a:lnTo>
                <a:lnTo>
                  <a:pt x="56376" y="366435"/>
                </a:lnTo>
                <a:lnTo>
                  <a:pt x="56376" y="535557"/>
                </a:lnTo>
                <a:close/>
                <a:moveTo>
                  <a:pt x="1428724" y="0"/>
                </a:moveTo>
                <a:lnTo>
                  <a:pt x="1428724" y="324156"/>
                </a:lnTo>
                <a:cubicBezTo>
                  <a:pt x="1428724" y="399584"/>
                  <a:pt x="1395069" y="464387"/>
                  <a:pt x="1316539" y="514089"/>
                </a:cubicBezTo>
                <a:lnTo>
                  <a:pt x="1315903" y="513258"/>
                </a:lnTo>
                <a:cubicBezTo>
                  <a:pt x="1367503" y="472336"/>
                  <a:pt x="1400536" y="419773"/>
                  <a:pt x="1400536" y="351869"/>
                </a:cubicBezTo>
                <a:lnTo>
                  <a:pt x="1400536" y="3"/>
                </a:lnTo>
                <a:lnTo>
                  <a:pt x="1372348" y="3"/>
                </a:lnTo>
                <a:lnTo>
                  <a:pt x="1372348" y="351400"/>
                </a:lnTo>
                <a:cubicBezTo>
                  <a:pt x="1372348" y="452590"/>
                  <a:pt x="1290318" y="528510"/>
                  <a:pt x="1189132" y="528510"/>
                </a:cubicBezTo>
                <a:cubicBezTo>
                  <a:pt x="1087946" y="528510"/>
                  <a:pt x="1005916" y="452587"/>
                  <a:pt x="1005916" y="351400"/>
                </a:cubicBezTo>
                <a:lnTo>
                  <a:pt x="1005916" y="23666"/>
                </a:lnTo>
                <a:lnTo>
                  <a:pt x="977728" y="51854"/>
                </a:lnTo>
                <a:lnTo>
                  <a:pt x="977728" y="351869"/>
                </a:lnTo>
                <a:cubicBezTo>
                  <a:pt x="977728" y="468625"/>
                  <a:pt x="1072376" y="556226"/>
                  <a:pt x="1189132" y="556226"/>
                </a:cubicBezTo>
                <a:cubicBezTo>
                  <a:pt x="1191834" y="556226"/>
                  <a:pt x="1217320" y="556226"/>
                  <a:pt x="1217320" y="556226"/>
                </a:cubicBezTo>
                <a:cubicBezTo>
                  <a:pt x="1332291" y="556226"/>
                  <a:pt x="1456912" y="471321"/>
                  <a:pt x="1456912" y="324566"/>
                </a:cubicBezTo>
                <a:cubicBezTo>
                  <a:pt x="1456912" y="324428"/>
                  <a:pt x="1456912" y="0"/>
                  <a:pt x="1456912" y="0"/>
                </a:cubicBezTo>
                <a:lnTo>
                  <a:pt x="1428724" y="0"/>
                </a:lnTo>
                <a:close/>
                <a:moveTo>
                  <a:pt x="1189132" y="500322"/>
                </a:moveTo>
                <a:cubicBezTo>
                  <a:pt x="1274706" y="500322"/>
                  <a:pt x="1344082" y="436948"/>
                  <a:pt x="1344160" y="351400"/>
                </a:cubicBezTo>
                <a:lnTo>
                  <a:pt x="1344160" y="351400"/>
                </a:lnTo>
                <a:lnTo>
                  <a:pt x="1344160" y="23666"/>
                </a:lnTo>
                <a:lnTo>
                  <a:pt x="1315972" y="51854"/>
                </a:lnTo>
                <a:lnTo>
                  <a:pt x="1315972" y="324153"/>
                </a:lnTo>
                <a:cubicBezTo>
                  <a:pt x="1315972" y="378637"/>
                  <a:pt x="1271801" y="415761"/>
                  <a:pt x="1217317" y="415761"/>
                </a:cubicBezTo>
                <a:cubicBezTo>
                  <a:pt x="1162833" y="415761"/>
                  <a:pt x="1118662" y="378637"/>
                  <a:pt x="1118662" y="324153"/>
                </a:cubicBezTo>
                <a:lnTo>
                  <a:pt x="1118662" y="3"/>
                </a:lnTo>
                <a:lnTo>
                  <a:pt x="1090474" y="3"/>
                </a:lnTo>
                <a:lnTo>
                  <a:pt x="1090474" y="324156"/>
                </a:lnTo>
                <a:cubicBezTo>
                  <a:pt x="1090474" y="394209"/>
                  <a:pt x="1147264" y="443951"/>
                  <a:pt x="1217317" y="443951"/>
                </a:cubicBezTo>
                <a:cubicBezTo>
                  <a:pt x="1245962" y="443951"/>
                  <a:pt x="1280732" y="429800"/>
                  <a:pt x="1304349" y="404889"/>
                </a:cubicBezTo>
                <a:lnTo>
                  <a:pt x="1304982" y="405720"/>
                </a:lnTo>
                <a:cubicBezTo>
                  <a:pt x="1282838" y="446784"/>
                  <a:pt x="1241907" y="472139"/>
                  <a:pt x="1189129" y="472139"/>
                </a:cubicBezTo>
                <a:cubicBezTo>
                  <a:pt x="1119507" y="472139"/>
                  <a:pt x="1062992" y="421734"/>
                  <a:pt x="1062303" y="352344"/>
                </a:cubicBezTo>
                <a:lnTo>
                  <a:pt x="1062286" y="352344"/>
                </a:lnTo>
                <a:lnTo>
                  <a:pt x="1062286" y="3"/>
                </a:lnTo>
                <a:lnTo>
                  <a:pt x="1034098" y="3"/>
                </a:lnTo>
                <a:lnTo>
                  <a:pt x="1034098" y="352341"/>
                </a:lnTo>
                <a:lnTo>
                  <a:pt x="1034113" y="352341"/>
                </a:lnTo>
                <a:cubicBezTo>
                  <a:pt x="1034703" y="437411"/>
                  <a:pt x="1103877" y="500322"/>
                  <a:pt x="1189132" y="500322"/>
                </a:cubicBezTo>
                <a:close/>
                <a:moveTo>
                  <a:pt x="562774" y="366435"/>
                </a:moveTo>
                <a:lnTo>
                  <a:pt x="491494" y="535557"/>
                </a:lnTo>
                <a:lnTo>
                  <a:pt x="519684" y="535554"/>
                </a:lnTo>
                <a:lnTo>
                  <a:pt x="519682" y="535557"/>
                </a:lnTo>
                <a:lnTo>
                  <a:pt x="519684" y="535557"/>
                </a:lnTo>
                <a:lnTo>
                  <a:pt x="555322" y="450996"/>
                </a:lnTo>
                <a:lnTo>
                  <a:pt x="794138" y="450996"/>
                </a:lnTo>
                <a:lnTo>
                  <a:pt x="829744" y="535557"/>
                </a:lnTo>
                <a:lnTo>
                  <a:pt x="857932" y="535557"/>
                </a:lnTo>
                <a:lnTo>
                  <a:pt x="810457" y="422808"/>
                </a:lnTo>
                <a:lnTo>
                  <a:pt x="567200" y="422808"/>
                </a:lnTo>
                <a:lnTo>
                  <a:pt x="579078" y="394620"/>
                </a:lnTo>
                <a:lnTo>
                  <a:pt x="826776" y="394620"/>
                </a:lnTo>
                <a:lnTo>
                  <a:pt x="886120" y="535557"/>
                </a:lnTo>
                <a:lnTo>
                  <a:pt x="914308" y="535557"/>
                </a:lnTo>
                <a:lnTo>
                  <a:pt x="843097" y="366435"/>
                </a:lnTo>
                <a:lnTo>
                  <a:pt x="562774" y="366435"/>
                </a:lnTo>
                <a:close/>
                <a:moveTo>
                  <a:pt x="604248" y="0"/>
                </a:moveTo>
                <a:lnTo>
                  <a:pt x="397091" y="491374"/>
                </a:lnTo>
                <a:lnTo>
                  <a:pt x="415032" y="515732"/>
                </a:lnTo>
                <a:lnTo>
                  <a:pt x="632437" y="0"/>
                </a:lnTo>
                <a:lnTo>
                  <a:pt x="604248" y="0"/>
                </a:lnTo>
                <a:close/>
                <a:moveTo>
                  <a:pt x="716998" y="3"/>
                </a:moveTo>
                <a:lnTo>
                  <a:pt x="934130" y="515735"/>
                </a:lnTo>
                <a:lnTo>
                  <a:pt x="952028" y="491377"/>
                </a:lnTo>
                <a:lnTo>
                  <a:pt x="745186" y="3"/>
                </a:lnTo>
                <a:lnTo>
                  <a:pt x="716998" y="3"/>
                </a:lnTo>
                <a:close/>
                <a:moveTo>
                  <a:pt x="546409" y="338247"/>
                </a:moveTo>
                <a:lnTo>
                  <a:pt x="463042" y="535557"/>
                </a:lnTo>
                <a:lnTo>
                  <a:pt x="434854" y="535557"/>
                </a:lnTo>
                <a:lnTo>
                  <a:pt x="646528" y="33467"/>
                </a:lnTo>
                <a:lnTo>
                  <a:pt x="762988" y="310059"/>
                </a:lnTo>
                <a:lnTo>
                  <a:pt x="791176" y="310059"/>
                </a:lnTo>
                <a:lnTo>
                  <a:pt x="660624" y="3"/>
                </a:lnTo>
                <a:lnTo>
                  <a:pt x="688812" y="3"/>
                </a:lnTo>
                <a:lnTo>
                  <a:pt x="831231" y="338247"/>
                </a:lnTo>
                <a:lnTo>
                  <a:pt x="546409" y="338247"/>
                </a:lnTo>
                <a:close/>
                <a:moveTo>
                  <a:pt x="674788" y="167531"/>
                </a:moveTo>
                <a:lnTo>
                  <a:pt x="614721" y="310062"/>
                </a:lnTo>
                <a:lnTo>
                  <a:pt x="734800" y="310062"/>
                </a:lnTo>
                <a:lnTo>
                  <a:pt x="674788" y="167531"/>
                </a:lnTo>
                <a:close/>
                <a:moveTo>
                  <a:pt x="558275" y="310062"/>
                </a:moveTo>
                <a:lnTo>
                  <a:pt x="586535" y="310062"/>
                </a:lnTo>
                <a:lnTo>
                  <a:pt x="660703" y="134072"/>
                </a:lnTo>
                <a:lnTo>
                  <a:pt x="646588" y="100553"/>
                </a:lnTo>
                <a:lnTo>
                  <a:pt x="558275" y="310062"/>
                </a:lnTo>
                <a:close/>
              </a:path>
            </a:pathLst>
          </a:custGeom>
          <a:solidFill>
            <a:schemeClr val="tx1"/>
          </a:solidFill>
          <a:ln w="2892" cap="flat">
            <a:noFill/>
            <a:prstDash val="solid"/>
            <a:miter/>
          </a:ln>
        </p:spPr>
        <p:txBody>
          <a:bodyPr rtlCol="0" anchor="ctr"/>
          <a:lstStyle/>
          <a:p>
            <a:pPr>
              <a:defRPr/>
            </a:pPr>
            <a:endParaRPr lang="de-DE">
              <a:solidFill>
                <a:srgbClr val="FFFFFF"/>
              </a:solidFill>
              <a:latin typeface="Arial"/>
              <a:cs typeface="Arial"/>
            </a:endParaRPr>
          </a:p>
        </p:txBody>
      </p:sp>
      <p:sp>
        <p:nvSpPr>
          <p:cNvPr id="653589040" name="Bildplatzhalter 5"/>
          <p:cNvSpPr>
            <a:spLocks noGrp="1"/>
          </p:cNvSpPr>
          <p:nvPr>
            <p:ph type="pic" sz="quarter" idx="14" hasCustomPrompt="1"/>
          </p:nvPr>
        </p:nvSpPr>
        <p:spPr bwMode="auto">
          <a:xfrm>
            <a:off x="8063832" y="300549"/>
            <a:ext cx="1620000" cy="619200"/>
          </a:xfrm>
          <a:prstGeom prst="rect">
            <a:avLst/>
          </a:prstGeom>
        </p:spPr>
        <p:txBody>
          <a:bodyPr/>
          <a:lstStyle>
            <a:lvl1pPr>
              <a:defRPr sz="800">
                <a:solidFill>
                  <a:schemeClr val="tx2"/>
                </a:solidFill>
              </a:defRPr>
            </a:lvl1pPr>
          </a:lstStyle>
          <a:p>
            <a:pPr>
              <a:defRPr/>
            </a:pPr>
            <a:r>
              <a:rPr lang="de-DE"/>
              <a:t>Optional einfügen</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showMasterPhAnim="0" preserve="1" userDrawn="1">
  <p:cSld name="Bild vollflächig">
    <p:bg>
      <p:bgRef idx="1001">
        <a:schemeClr val="bg2"/>
      </p:bgRef>
    </p:bg>
    <p:spTree>
      <p:nvGrpSpPr>
        <p:cNvPr id="1" name=""/>
        <p:cNvGrpSpPr/>
        <p:nvPr/>
      </p:nvGrpSpPr>
      <p:grpSpPr bwMode="auto">
        <a:xfrm>
          <a:off x="0" y="0"/>
          <a:ext cx="0" cy="0"/>
          <a:chOff x="0" y="0"/>
          <a:chExt cx="0" cy="0"/>
        </a:xfrm>
      </p:grpSpPr>
      <p:sp>
        <p:nvSpPr>
          <p:cNvPr id="513989602" name="Bildplatzhalter 4"/>
          <p:cNvSpPr>
            <a:spLocks noGrp="1"/>
          </p:cNvSpPr>
          <p:nvPr>
            <p:ph type="pic" sz="quarter" idx="38"/>
          </p:nvPr>
        </p:nvSpPr>
        <p:spPr bwMode="auto">
          <a:xfrm>
            <a:off x="0" y="0"/>
            <a:ext cx="12192000" cy="6858000"/>
          </a:xfrm>
          <a:prstGeom prst="rect">
            <a:avLst/>
          </a:prstGeom>
          <a:solidFill>
            <a:schemeClr val="tx1"/>
          </a:solidFill>
          <a:ln>
            <a:noFill/>
          </a:ln>
        </p:spPr>
        <p:txBody>
          <a:bodyPr/>
          <a:lstStyle/>
          <a:p>
            <a:pPr>
              <a:defRPr/>
            </a:pPr>
            <a:r>
              <a:rPr lang="de-DE"/>
              <a:t>Bild durch Klicken auf Symbol hinzufügen</a:t>
            </a:r>
            <a:endParaRPr/>
          </a:p>
        </p:txBody>
      </p:sp>
      <p:grpSp>
        <p:nvGrpSpPr>
          <p:cNvPr id="1368408475" name="Gruppieren 10"/>
          <p:cNvGrpSpPr/>
          <p:nvPr userDrawn="1"/>
        </p:nvGrpSpPr>
        <p:grpSpPr bwMode="auto">
          <a:xfrm>
            <a:off x="-390524" y="160153"/>
            <a:ext cx="333375" cy="136812"/>
            <a:chOff x="-133350" y="2711163"/>
            <a:chExt cx="333375" cy="136812"/>
          </a:xfrm>
        </p:grpSpPr>
        <p:cxnSp>
          <p:nvCxnSpPr>
            <p:cNvPr id="12" name="Gerader Verbinder 11"/>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Textfeld 12"/>
            <p:cNvSpPr txBox="1"/>
            <p:nvPr userDrawn="1"/>
          </p:nvSpPr>
          <p:spPr bwMode="auto">
            <a:xfrm>
              <a:off x="-63646"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08,70</a:t>
              </a:r>
              <a:endParaRPr/>
            </a:p>
          </p:txBody>
        </p:sp>
      </p:grpSp>
      <p:grpSp>
        <p:nvGrpSpPr>
          <p:cNvPr id="1269257357" name="Gruppieren 13"/>
          <p:cNvGrpSpPr/>
          <p:nvPr userDrawn="1"/>
        </p:nvGrpSpPr>
        <p:grpSpPr bwMode="auto">
          <a:xfrm>
            <a:off x="-390524" y="1131703"/>
            <a:ext cx="333375" cy="136812"/>
            <a:chOff x="-133350" y="2711163"/>
            <a:chExt cx="333375" cy="136812"/>
          </a:xfrm>
        </p:grpSpPr>
        <p:cxnSp>
          <p:nvCxnSpPr>
            <p:cNvPr id="15" name="Gerader Verbinder 14"/>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6" name="Textfeld 15"/>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06,00</a:t>
              </a:r>
              <a:endParaRPr/>
            </a:p>
          </p:txBody>
        </p:sp>
      </p:grpSp>
      <p:grpSp>
        <p:nvGrpSpPr>
          <p:cNvPr id="903146681" name="Gruppieren 16"/>
          <p:cNvGrpSpPr/>
          <p:nvPr userDrawn="1"/>
        </p:nvGrpSpPr>
        <p:grpSpPr bwMode="auto">
          <a:xfrm>
            <a:off x="-390524" y="1491963"/>
            <a:ext cx="333375" cy="136812"/>
            <a:chOff x="-133350" y="2711163"/>
            <a:chExt cx="333375" cy="136812"/>
          </a:xfrm>
        </p:grpSpPr>
        <p:cxnSp>
          <p:nvCxnSpPr>
            <p:cNvPr id="18" name="Gerader Verbinder 17"/>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9" name="Textfeld 18"/>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05,00</a:t>
              </a:r>
              <a:endParaRPr/>
            </a:p>
          </p:txBody>
        </p:sp>
      </p:grpSp>
      <p:grpSp>
        <p:nvGrpSpPr>
          <p:cNvPr id="2036605022" name="Gruppieren 19"/>
          <p:cNvGrpSpPr/>
          <p:nvPr userDrawn="1"/>
        </p:nvGrpSpPr>
        <p:grpSpPr bwMode="auto">
          <a:xfrm>
            <a:off x="-390524" y="3292188"/>
            <a:ext cx="333375" cy="136812"/>
            <a:chOff x="-133350" y="2711163"/>
            <a:chExt cx="333375" cy="136812"/>
          </a:xfrm>
        </p:grpSpPr>
        <p:cxnSp>
          <p:nvCxnSpPr>
            <p:cNvPr id="21" name="Gerader Verbinder 20"/>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2" name="Textfeld 21"/>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00,00</a:t>
              </a:r>
              <a:endParaRPr/>
            </a:p>
          </p:txBody>
        </p:sp>
      </p:grpSp>
      <p:grpSp>
        <p:nvGrpSpPr>
          <p:cNvPr id="1842390270" name="Gruppieren 22"/>
          <p:cNvGrpSpPr/>
          <p:nvPr userDrawn="1"/>
        </p:nvGrpSpPr>
        <p:grpSpPr bwMode="auto">
          <a:xfrm>
            <a:off x="-390524" y="6063963"/>
            <a:ext cx="333375" cy="136812"/>
            <a:chOff x="-133350" y="2711163"/>
            <a:chExt cx="333375" cy="136812"/>
          </a:xfrm>
        </p:grpSpPr>
        <p:cxnSp>
          <p:nvCxnSpPr>
            <p:cNvPr id="24" name="Gerader Verbinder 23"/>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5" name="Textfeld 24"/>
            <p:cNvSpPr txBox="1"/>
            <p:nvPr userDrawn="1"/>
          </p:nvSpPr>
          <p:spPr bwMode="auto">
            <a:xfrm>
              <a:off x="-63643"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07,70</a:t>
              </a:r>
              <a:endParaRPr/>
            </a:p>
          </p:txBody>
        </p:sp>
      </p:grpSp>
      <p:grpSp>
        <p:nvGrpSpPr>
          <p:cNvPr id="70278639" name="Gruppieren 25"/>
          <p:cNvGrpSpPr/>
          <p:nvPr userDrawn="1"/>
        </p:nvGrpSpPr>
        <p:grpSpPr bwMode="auto">
          <a:xfrm>
            <a:off x="-390524" y="6495763"/>
            <a:ext cx="333375" cy="136812"/>
            <a:chOff x="-133350" y="2711163"/>
            <a:chExt cx="333375" cy="136812"/>
          </a:xfrm>
        </p:grpSpPr>
        <p:cxnSp>
          <p:nvCxnSpPr>
            <p:cNvPr id="27" name="Gerader Verbinder 26"/>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8" name="Textfeld 27"/>
            <p:cNvSpPr txBox="1"/>
            <p:nvPr userDrawn="1"/>
          </p:nvSpPr>
          <p:spPr bwMode="auto">
            <a:xfrm>
              <a:off x="-63642"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08,90</a:t>
              </a:r>
              <a:endParaRPr/>
            </a:p>
          </p:txBody>
        </p:sp>
      </p:grpSp>
      <p:sp>
        <p:nvSpPr>
          <p:cNvPr id="2005695309" name="Textplatzhalter 6"/>
          <p:cNvSpPr>
            <a:spLocks noGrp="1"/>
          </p:cNvSpPr>
          <p:nvPr>
            <p:ph type="body" sz="quarter" idx="39"/>
          </p:nvPr>
        </p:nvSpPr>
        <p:spPr bwMode="auto">
          <a:xfrm>
            <a:off x="3933560" y="4040775"/>
            <a:ext cx="4320000" cy="2160000"/>
          </a:xfrm>
          <a:prstGeom prst="rect">
            <a:avLst/>
          </a:prstGeom>
          <a:solidFill>
            <a:schemeClr val="bg2"/>
          </a:solidFill>
        </p:spPr>
        <p:txBody>
          <a:bodyPr lIns="108000" tIns="108000" rIns="108000" bIns="108000" anchor="ctr" anchorCtr="0"/>
          <a:lstStyle>
            <a:lvl1pPr algn="ctr">
              <a:defRPr>
                <a:solidFill>
                  <a:schemeClr val="tx1"/>
                </a:solidFill>
              </a:defRPr>
            </a:lvl1pPr>
            <a:lvl2pPr algn="ctr">
              <a:buClr>
                <a:schemeClr val="tx1"/>
              </a:buClr>
              <a:defRPr/>
            </a:lvl2pPr>
            <a:lvl3pPr algn="ctr">
              <a:buClr>
                <a:schemeClr val="tx1"/>
              </a:buClr>
              <a:defRPr/>
            </a:lvl3pPr>
            <a:lvl4pPr algn="ctr">
              <a:buClr>
                <a:schemeClr val="tx1"/>
              </a:buClr>
              <a:defRPr/>
            </a:lvl4pPr>
            <a:lvl5pPr algn="ctr">
              <a:buClr>
                <a:schemeClr val="tx1"/>
              </a:buClr>
              <a:defRPr/>
            </a:lvl5pPr>
          </a:lstStyle>
          <a:p>
            <a:pPr lvl="0">
              <a:defRPr/>
            </a:pPr>
            <a:r>
              <a:rPr lang="de-DE"/>
              <a:t>Mastertextformat bearbeiten</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preserve="1" userDrawn="1">
  <p:cSld name="Text negativ">
    <p:spTree>
      <p:nvGrpSpPr>
        <p:cNvPr id="1" name=""/>
        <p:cNvGrpSpPr/>
        <p:nvPr/>
      </p:nvGrpSpPr>
      <p:grpSpPr bwMode="auto">
        <a:xfrm>
          <a:off x="0" y="0"/>
          <a:ext cx="0" cy="0"/>
          <a:chOff x="0" y="0"/>
          <a:chExt cx="0" cy="0"/>
        </a:xfrm>
      </p:grpSpPr>
      <p:pic>
        <p:nvPicPr>
          <p:cNvPr id="1164651474" name="Grafik 5"/>
          <p:cNvPicPr>
            <a:picLocks noChangeAspect="1"/>
          </p:cNvPicPr>
          <p:nvPr userDrawn="1"/>
        </p:nvPicPr>
        <p:blipFill rotWithShape="1">
          <a:blip r:embed="rId2"/>
          <a:srcRect l="7" t="31861" r="-7" b="27712"/>
          <a:stretch/>
        </p:blipFill>
        <p:spPr bwMode="auto">
          <a:xfrm>
            <a:off x="793" y="0"/>
            <a:ext cx="12190413" cy="3284550"/>
          </a:xfrm>
          <a:prstGeom prst="rect">
            <a:avLst/>
          </a:prstGeom>
        </p:spPr>
      </p:pic>
      <p:sp>
        <p:nvSpPr>
          <p:cNvPr id="1698202532" name="Rechteck 6"/>
          <p:cNvSpPr/>
          <p:nvPr userDrawn="1"/>
        </p:nvSpPr>
        <p:spPr bwMode="auto">
          <a:xfrm>
            <a:off x="516662" y="1271999"/>
            <a:ext cx="11158674" cy="2365363"/>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641499184" name="Rechteck 7"/>
          <p:cNvSpPr/>
          <p:nvPr userDrawn="1"/>
        </p:nvSpPr>
        <p:spPr bwMode="auto">
          <a:xfrm>
            <a:off x="795" y="3033591"/>
            <a:ext cx="12190413" cy="3824409"/>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365477960" name="Textplatzhalter 2"/>
          <p:cNvSpPr>
            <a:spLocks noGrp="1"/>
          </p:cNvSpPr>
          <p:nvPr>
            <p:ph type="body" sz="quarter" idx="31"/>
          </p:nvPr>
        </p:nvSpPr>
        <p:spPr bwMode="auto">
          <a:xfrm>
            <a:off x="821531" y="1473734"/>
            <a:ext cx="10564591" cy="360362"/>
          </a:xfrm>
          <a:prstGeom prst="rect">
            <a:avLst/>
          </a:prstGeom>
        </p:spPr>
        <p:txBody>
          <a:bodyPr>
            <a:noAutofit/>
          </a:bodyPr>
          <a:lstStyle>
            <a:lvl1pPr>
              <a:defRPr sz="2000" b="1">
                <a:solidFill>
                  <a:schemeClr val="bg1"/>
                </a:solidFill>
              </a:defRPr>
            </a:lvl1pPr>
          </a:lstStyle>
          <a:p>
            <a:pPr lvl="0">
              <a:defRPr/>
            </a:pPr>
            <a:r>
              <a:rPr lang="de-DE"/>
              <a:t>Mastertextformat bearbeiten</a:t>
            </a:r>
            <a:endParaRPr/>
          </a:p>
        </p:txBody>
      </p:sp>
      <p:sp>
        <p:nvSpPr>
          <p:cNvPr id="440870304" name="Inhaltsplatzhalter 4"/>
          <p:cNvSpPr>
            <a:spLocks noGrp="1"/>
          </p:cNvSpPr>
          <p:nvPr>
            <p:ph sz="quarter" idx="33"/>
          </p:nvPr>
        </p:nvSpPr>
        <p:spPr bwMode="auto">
          <a:xfrm>
            <a:off x="820800" y="1926844"/>
            <a:ext cx="10580246" cy="4705732"/>
          </a:xfrm>
          <a:prstGeom prst="rect">
            <a:avLst/>
          </a:prstGeom>
          <a:noFill/>
        </p:spPr>
        <p:txBody>
          <a:bodyPr lIns="90000" tIns="180000" rIns="180000" bIns="180000"/>
          <a:lstStyle>
            <a:lvl1pPr>
              <a:defRPr sz="1600">
                <a:solidFill>
                  <a:schemeClr val="bg1"/>
                </a:solidFill>
              </a:defRPr>
            </a:lvl1pPr>
            <a:lvl2pPr>
              <a:buClr>
                <a:schemeClr val="bg1"/>
              </a:buClr>
              <a:defRPr sz="1600">
                <a:solidFill>
                  <a:schemeClr val="bg1"/>
                </a:solidFill>
              </a:defRPr>
            </a:lvl2pPr>
            <a:lvl3pPr>
              <a:buClr>
                <a:schemeClr val="bg1"/>
              </a:buClr>
              <a:defRPr sz="14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317992973" name="Bildplatzhalter 5"/>
          <p:cNvSpPr>
            <a:spLocks noGrp="1"/>
          </p:cNvSpPr>
          <p:nvPr>
            <p:ph type="pic" sz="quarter" idx="14" hasCustomPrompt="1"/>
          </p:nvPr>
        </p:nvSpPr>
        <p:spPr bwMode="auto">
          <a:xfrm>
            <a:off x="8063832" y="300549"/>
            <a:ext cx="1620000" cy="619200"/>
          </a:xfrm>
          <a:prstGeom prst="rect">
            <a:avLst/>
          </a:prstGeom>
        </p:spPr>
        <p:txBody>
          <a:bodyPr/>
          <a:lstStyle>
            <a:lvl1pPr>
              <a:defRPr sz="800">
                <a:solidFill>
                  <a:schemeClr val="tx2"/>
                </a:solidFill>
              </a:defRPr>
            </a:lvl1pPr>
          </a:lstStyle>
          <a:p>
            <a:pPr>
              <a:defRPr/>
            </a:pPr>
            <a:r>
              <a:rPr lang="de-DE"/>
              <a:t>Optional einfügen</a:t>
            </a:r>
            <a:endParaRPr/>
          </a:p>
        </p:txBody>
      </p:sp>
      <p:pic>
        <p:nvPicPr>
          <p:cNvPr id="122073293" name="Grafik 1"/>
          <p:cNvPicPr>
            <a:picLocks noChangeAspect="1"/>
          </p:cNvPicPr>
          <p:nvPr userDrawn="1"/>
        </p:nvPicPr>
        <p:blipFill rotWithShape="1">
          <a:blip r:embed="rId3"/>
          <a:stretch/>
        </p:blipFill>
        <p:spPr bwMode="auto">
          <a:xfrm>
            <a:off x="9911537" y="144738"/>
            <a:ext cx="1920287" cy="904228"/>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preserve="1" userDrawn="1">
  <p:cSld name="Inhalte/Text positiv">
    <p:spTree>
      <p:nvGrpSpPr>
        <p:cNvPr id="1" name=""/>
        <p:cNvGrpSpPr/>
        <p:nvPr/>
      </p:nvGrpSpPr>
      <p:grpSpPr bwMode="auto">
        <a:xfrm>
          <a:off x="0" y="0"/>
          <a:ext cx="0" cy="0"/>
          <a:chOff x="0" y="0"/>
          <a:chExt cx="0" cy="0"/>
        </a:xfrm>
      </p:grpSpPr>
      <p:pic>
        <p:nvPicPr>
          <p:cNvPr id="663898948" name="Grafik 5"/>
          <p:cNvPicPr>
            <a:picLocks noChangeAspect="1"/>
          </p:cNvPicPr>
          <p:nvPr userDrawn="1"/>
        </p:nvPicPr>
        <p:blipFill rotWithShape="1">
          <a:blip r:embed="rId2"/>
          <a:srcRect t="48123" b="11450"/>
          <a:stretch/>
        </p:blipFill>
        <p:spPr bwMode="auto">
          <a:xfrm>
            <a:off x="793" y="0"/>
            <a:ext cx="12190413" cy="3284550"/>
          </a:xfrm>
          <a:prstGeom prst="rect">
            <a:avLst/>
          </a:prstGeom>
        </p:spPr>
      </p:pic>
      <p:sp>
        <p:nvSpPr>
          <p:cNvPr id="1394233942" name="Rechteck 6"/>
          <p:cNvSpPr/>
          <p:nvPr userDrawn="1"/>
        </p:nvSpPr>
        <p:spPr bwMode="auto">
          <a:xfrm>
            <a:off x="516662" y="1271999"/>
            <a:ext cx="11158674" cy="2365363"/>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237592420" name="Rechteck 7"/>
          <p:cNvSpPr/>
          <p:nvPr userDrawn="1"/>
        </p:nvSpPr>
        <p:spPr bwMode="auto">
          <a:xfrm>
            <a:off x="795" y="3033591"/>
            <a:ext cx="12190413" cy="3824409"/>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1476897816" name="Textplatzhalter 2"/>
          <p:cNvSpPr>
            <a:spLocks noGrp="1"/>
          </p:cNvSpPr>
          <p:nvPr>
            <p:ph type="body" sz="quarter" idx="31"/>
          </p:nvPr>
        </p:nvSpPr>
        <p:spPr bwMode="auto">
          <a:xfrm>
            <a:off x="821531" y="1473734"/>
            <a:ext cx="10564591" cy="360362"/>
          </a:xfrm>
          <a:prstGeom prst="rect">
            <a:avLst/>
          </a:prstGeom>
        </p:spPr>
        <p:txBody>
          <a:bodyPr>
            <a:noAutofit/>
          </a:bodyPr>
          <a:lstStyle>
            <a:lvl1pPr>
              <a:defRPr sz="2000" b="1">
                <a:solidFill>
                  <a:schemeClr val="bg1"/>
                </a:solidFill>
              </a:defRPr>
            </a:lvl1pPr>
          </a:lstStyle>
          <a:p>
            <a:pPr lvl="0">
              <a:defRPr/>
            </a:pPr>
            <a:r>
              <a:rPr lang="de-DE"/>
              <a:t>Mastertextformat bearbeiten</a:t>
            </a:r>
            <a:endParaRPr/>
          </a:p>
        </p:txBody>
      </p:sp>
      <p:sp>
        <p:nvSpPr>
          <p:cNvPr id="1605538848" name="Inhaltsplatzhalter 4"/>
          <p:cNvSpPr>
            <a:spLocks noGrp="1"/>
          </p:cNvSpPr>
          <p:nvPr>
            <p:ph sz="quarter" idx="33"/>
          </p:nvPr>
        </p:nvSpPr>
        <p:spPr bwMode="auto">
          <a:xfrm>
            <a:off x="820800" y="1926844"/>
            <a:ext cx="10580246" cy="4705732"/>
          </a:xfrm>
          <a:prstGeom prst="rect">
            <a:avLst/>
          </a:prstGeom>
          <a:solidFill>
            <a:schemeClr val="bg2"/>
          </a:solidFill>
        </p:spPr>
        <p:txBody>
          <a:bodyPr lIns="180000" tIns="180000" rIns="180000" bIns="180000"/>
          <a:lstStyle>
            <a:lvl1pPr>
              <a:defRPr sz="1600">
                <a:solidFill>
                  <a:schemeClr val="tx2"/>
                </a:solidFill>
              </a:defRPr>
            </a:lvl1pPr>
            <a:lvl2pPr>
              <a:defRPr sz="16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820457325" name="Bildplatzhalter 5"/>
          <p:cNvSpPr>
            <a:spLocks noGrp="1"/>
          </p:cNvSpPr>
          <p:nvPr>
            <p:ph type="pic" sz="quarter" idx="14" hasCustomPrompt="1"/>
          </p:nvPr>
        </p:nvSpPr>
        <p:spPr bwMode="auto">
          <a:xfrm>
            <a:off x="8063832" y="300549"/>
            <a:ext cx="1620000" cy="619200"/>
          </a:xfrm>
          <a:prstGeom prst="rect">
            <a:avLst/>
          </a:prstGeom>
        </p:spPr>
        <p:txBody>
          <a:bodyPr/>
          <a:lstStyle>
            <a:lvl1pPr>
              <a:defRPr sz="800">
                <a:solidFill>
                  <a:schemeClr val="tx2"/>
                </a:solidFill>
              </a:defRPr>
            </a:lvl1pPr>
          </a:lstStyle>
          <a:p>
            <a:pPr>
              <a:defRPr/>
            </a:pPr>
            <a:r>
              <a:rPr lang="de-DE"/>
              <a:t>Optional einfügen</a:t>
            </a:r>
            <a:endParaRPr/>
          </a:p>
        </p:txBody>
      </p:sp>
      <p:sp>
        <p:nvSpPr>
          <p:cNvPr id="1038085811" name="Freihandform: Form 5"/>
          <p:cNvSpPr/>
          <p:nvPr userDrawn="1"/>
        </p:nvSpPr>
        <p:spPr bwMode="auto">
          <a:xfrm>
            <a:off x="10056423" y="302400"/>
            <a:ext cx="1618914" cy="618075"/>
          </a:xfrm>
          <a:custGeom>
            <a:avLst/>
            <a:gdLst>
              <a:gd name="connsiteX0" fmla="*/ 0 w 1456912"/>
              <a:gd name="connsiteY0" fmla="*/ 51854 h 556225"/>
              <a:gd name="connsiteX1" fmla="*/ 28188 w 1456912"/>
              <a:gd name="connsiteY1" fmla="*/ 23666 h 556225"/>
              <a:gd name="connsiteX2" fmla="*/ 28188 w 1456912"/>
              <a:gd name="connsiteY2" fmla="*/ 535557 h 556225"/>
              <a:gd name="connsiteX3" fmla="*/ 0 w 1456912"/>
              <a:gd name="connsiteY3" fmla="*/ 535557 h 556225"/>
              <a:gd name="connsiteX4" fmla="*/ 0 w 1456912"/>
              <a:gd name="connsiteY4" fmla="*/ 51854 h 556225"/>
              <a:gd name="connsiteX5" fmla="*/ 84564 w 1456912"/>
              <a:gd name="connsiteY5" fmla="*/ 28188 h 556225"/>
              <a:gd name="connsiteX6" fmla="*/ 422811 w 1456912"/>
              <a:gd name="connsiteY6" fmla="*/ 28188 h 556225"/>
              <a:gd name="connsiteX7" fmla="*/ 422811 w 1456912"/>
              <a:gd name="connsiteY7" fmla="*/ 0 h 556225"/>
              <a:gd name="connsiteX8" fmla="*/ 56376 w 1456912"/>
              <a:gd name="connsiteY8" fmla="*/ 0 h 556225"/>
              <a:gd name="connsiteX9" fmla="*/ 56376 w 1456912"/>
              <a:gd name="connsiteY9" fmla="*/ 338244 h 556225"/>
              <a:gd name="connsiteX10" fmla="*/ 367711 w 1456912"/>
              <a:gd name="connsiteY10" fmla="*/ 338244 h 556225"/>
              <a:gd name="connsiteX11" fmla="*/ 367711 w 1456912"/>
              <a:gd name="connsiteY11" fmla="*/ 310062 h 556225"/>
              <a:gd name="connsiteX12" fmla="*/ 84564 w 1456912"/>
              <a:gd name="connsiteY12" fmla="*/ 310062 h 556225"/>
              <a:gd name="connsiteX13" fmla="*/ 84564 w 1456912"/>
              <a:gd name="connsiteY13" fmla="*/ 28188 h 556225"/>
              <a:gd name="connsiteX14" fmla="*/ 410152 w 1456912"/>
              <a:gd name="connsiteY14" fmla="*/ 253686 h 556225"/>
              <a:gd name="connsiteX15" fmla="*/ 140937 w 1456912"/>
              <a:gd name="connsiteY15" fmla="*/ 253686 h 556225"/>
              <a:gd name="connsiteX16" fmla="*/ 140937 w 1456912"/>
              <a:gd name="connsiteY16" fmla="*/ 140940 h 556225"/>
              <a:gd name="connsiteX17" fmla="*/ 371171 w 1456912"/>
              <a:gd name="connsiteY17" fmla="*/ 140940 h 556225"/>
              <a:gd name="connsiteX18" fmla="*/ 399359 w 1456912"/>
              <a:gd name="connsiteY18" fmla="*/ 112752 h 556225"/>
              <a:gd name="connsiteX19" fmla="*/ 140937 w 1456912"/>
              <a:gd name="connsiteY19" fmla="*/ 112752 h 556225"/>
              <a:gd name="connsiteX20" fmla="*/ 140937 w 1456912"/>
              <a:gd name="connsiteY20" fmla="*/ 84564 h 556225"/>
              <a:gd name="connsiteX21" fmla="*/ 422811 w 1456912"/>
              <a:gd name="connsiteY21" fmla="*/ 84564 h 556225"/>
              <a:gd name="connsiteX22" fmla="*/ 422811 w 1456912"/>
              <a:gd name="connsiteY22" fmla="*/ 56376 h 556225"/>
              <a:gd name="connsiteX23" fmla="*/ 112749 w 1456912"/>
              <a:gd name="connsiteY23" fmla="*/ 56376 h 556225"/>
              <a:gd name="connsiteX24" fmla="*/ 112749 w 1456912"/>
              <a:gd name="connsiteY24" fmla="*/ 281874 h 556225"/>
              <a:gd name="connsiteX25" fmla="*/ 382334 w 1456912"/>
              <a:gd name="connsiteY25" fmla="*/ 281874 h 556225"/>
              <a:gd name="connsiteX26" fmla="*/ 410152 w 1456912"/>
              <a:gd name="connsiteY26" fmla="*/ 253686 h 556225"/>
              <a:gd name="connsiteX27" fmla="*/ 56376 w 1456912"/>
              <a:gd name="connsiteY27" fmla="*/ 535557 h 556225"/>
              <a:gd name="connsiteX28" fmla="*/ 84564 w 1456912"/>
              <a:gd name="connsiteY28" fmla="*/ 535557 h 556225"/>
              <a:gd name="connsiteX29" fmla="*/ 84564 w 1456912"/>
              <a:gd name="connsiteY29" fmla="*/ 394620 h 556225"/>
              <a:gd name="connsiteX30" fmla="*/ 112752 w 1456912"/>
              <a:gd name="connsiteY30" fmla="*/ 394620 h 556225"/>
              <a:gd name="connsiteX31" fmla="*/ 112752 w 1456912"/>
              <a:gd name="connsiteY31" fmla="*/ 511890 h 556225"/>
              <a:gd name="connsiteX32" fmla="*/ 140940 w 1456912"/>
              <a:gd name="connsiteY32" fmla="*/ 483705 h 556225"/>
              <a:gd name="connsiteX33" fmla="*/ 140940 w 1456912"/>
              <a:gd name="connsiteY33" fmla="*/ 394620 h 556225"/>
              <a:gd name="connsiteX34" fmla="*/ 367714 w 1456912"/>
              <a:gd name="connsiteY34" fmla="*/ 394620 h 556225"/>
              <a:gd name="connsiteX35" fmla="*/ 367714 w 1456912"/>
              <a:gd name="connsiteY35" fmla="*/ 366435 h 556225"/>
              <a:gd name="connsiteX36" fmla="*/ 56376 w 1456912"/>
              <a:gd name="connsiteY36" fmla="*/ 366435 h 556225"/>
              <a:gd name="connsiteX37" fmla="*/ 56376 w 1456912"/>
              <a:gd name="connsiteY37" fmla="*/ 535557 h 556225"/>
              <a:gd name="connsiteX38" fmla="*/ 1428724 w 1456912"/>
              <a:gd name="connsiteY38" fmla="*/ 0 h 556225"/>
              <a:gd name="connsiteX39" fmla="*/ 1428724 w 1456912"/>
              <a:gd name="connsiteY39" fmla="*/ 324156 h 556225"/>
              <a:gd name="connsiteX40" fmla="*/ 1316539 w 1456912"/>
              <a:gd name="connsiteY40" fmla="*/ 514089 h 556225"/>
              <a:gd name="connsiteX41" fmla="*/ 1315903 w 1456912"/>
              <a:gd name="connsiteY41" fmla="*/ 513258 h 556225"/>
              <a:gd name="connsiteX42" fmla="*/ 1400536 w 1456912"/>
              <a:gd name="connsiteY42" fmla="*/ 351869 h 556225"/>
              <a:gd name="connsiteX43" fmla="*/ 1400536 w 1456912"/>
              <a:gd name="connsiteY43" fmla="*/ 3 h 556225"/>
              <a:gd name="connsiteX44" fmla="*/ 1372348 w 1456912"/>
              <a:gd name="connsiteY44" fmla="*/ 3 h 556225"/>
              <a:gd name="connsiteX45" fmla="*/ 1372348 w 1456912"/>
              <a:gd name="connsiteY45" fmla="*/ 351400 h 556225"/>
              <a:gd name="connsiteX46" fmla="*/ 1189132 w 1456912"/>
              <a:gd name="connsiteY46" fmla="*/ 528510 h 556225"/>
              <a:gd name="connsiteX47" fmla="*/ 1005916 w 1456912"/>
              <a:gd name="connsiteY47" fmla="*/ 351400 h 556225"/>
              <a:gd name="connsiteX48" fmla="*/ 1005916 w 1456912"/>
              <a:gd name="connsiteY48" fmla="*/ 23666 h 556225"/>
              <a:gd name="connsiteX49" fmla="*/ 977728 w 1456912"/>
              <a:gd name="connsiteY49" fmla="*/ 51854 h 556225"/>
              <a:gd name="connsiteX50" fmla="*/ 977728 w 1456912"/>
              <a:gd name="connsiteY50" fmla="*/ 351869 h 556225"/>
              <a:gd name="connsiteX51" fmla="*/ 1189132 w 1456912"/>
              <a:gd name="connsiteY51" fmla="*/ 556226 h 556225"/>
              <a:gd name="connsiteX52" fmla="*/ 1217320 w 1456912"/>
              <a:gd name="connsiteY52" fmla="*/ 556226 h 556225"/>
              <a:gd name="connsiteX53" fmla="*/ 1456912 w 1456912"/>
              <a:gd name="connsiteY53" fmla="*/ 324566 h 556225"/>
              <a:gd name="connsiteX54" fmla="*/ 1456912 w 1456912"/>
              <a:gd name="connsiteY54" fmla="*/ 0 h 556225"/>
              <a:gd name="connsiteX55" fmla="*/ 1428724 w 1456912"/>
              <a:gd name="connsiteY55" fmla="*/ 0 h 556225"/>
              <a:gd name="connsiteX56" fmla="*/ 1189132 w 1456912"/>
              <a:gd name="connsiteY56" fmla="*/ 500322 h 556225"/>
              <a:gd name="connsiteX57" fmla="*/ 1344160 w 1456912"/>
              <a:gd name="connsiteY57" fmla="*/ 351400 h 556225"/>
              <a:gd name="connsiteX58" fmla="*/ 1344160 w 1456912"/>
              <a:gd name="connsiteY58" fmla="*/ 351400 h 556225"/>
              <a:gd name="connsiteX59" fmla="*/ 1344160 w 1456912"/>
              <a:gd name="connsiteY59" fmla="*/ 23666 h 556225"/>
              <a:gd name="connsiteX60" fmla="*/ 1315972 w 1456912"/>
              <a:gd name="connsiteY60" fmla="*/ 51854 h 556225"/>
              <a:gd name="connsiteX61" fmla="*/ 1315972 w 1456912"/>
              <a:gd name="connsiteY61" fmla="*/ 324153 h 556225"/>
              <a:gd name="connsiteX62" fmla="*/ 1217317 w 1456912"/>
              <a:gd name="connsiteY62" fmla="*/ 415761 h 556225"/>
              <a:gd name="connsiteX63" fmla="*/ 1118662 w 1456912"/>
              <a:gd name="connsiteY63" fmla="*/ 324153 h 556225"/>
              <a:gd name="connsiteX64" fmla="*/ 1118662 w 1456912"/>
              <a:gd name="connsiteY64" fmla="*/ 3 h 556225"/>
              <a:gd name="connsiteX65" fmla="*/ 1090474 w 1456912"/>
              <a:gd name="connsiteY65" fmla="*/ 3 h 556225"/>
              <a:gd name="connsiteX66" fmla="*/ 1090474 w 1456912"/>
              <a:gd name="connsiteY66" fmla="*/ 324156 h 556225"/>
              <a:gd name="connsiteX67" fmla="*/ 1217317 w 1456912"/>
              <a:gd name="connsiteY67" fmla="*/ 443951 h 556225"/>
              <a:gd name="connsiteX68" fmla="*/ 1304349 w 1456912"/>
              <a:gd name="connsiteY68" fmla="*/ 404889 h 556225"/>
              <a:gd name="connsiteX69" fmla="*/ 1304982 w 1456912"/>
              <a:gd name="connsiteY69" fmla="*/ 405720 h 556225"/>
              <a:gd name="connsiteX70" fmla="*/ 1189129 w 1456912"/>
              <a:gd name="connsiteY70" fmla="*/ 472139 h 556225"/>
              <a:gd name="connsiteX71" fmla="*/ 1062303 w 1456912"/>
              <a:gd name="connsiteY71" fmla="*/ 352344 h 556225"/>
              <a:gd name="connsiteX72" fmla="*/ 1062286 w 1456912"/>
              <a:gd name="connsiteY72" fmla="*/ 352344 h 556225"/>
              <a:gd name="connsiteX73" fmla="*/ 1062286 w 1456912"/>
              <a:gd name="connsiteY73" fmla="*/ 3 h 556225"/>
              <a:gd name="connsiteX74" fmla="*/ 1034098 w 1456912"/>
              <a:gd name="connsiteY74" fmla="*/ 3 h 556225"/>
              <a:gd name="connsiteX75" fmla="*/ 1034098 w 1456912"/>
              <a:gd name="connsiteY75" fmla="*/ 352341 h 556225"/>
              <a:gd name="connsiteX76" fmla="*/ 1034113 w 1456912"/>
              <a:gd name="connsiteY76" fmla="*/ 352341 h 556225"/>
              <a:gd name="connsiteX77" fmla="*/ 1189132 w 1456912"/>
              <a:gd name="connsiteY77" fmla="*/ 500322 h 556225"/>
              <a:gd name="connsiteX78" fmla="*/ 562774 w 1456912"/>
              <a:gd name="connsiteY78" fmla="*/ 366435 h 556225"/>
              <a:gd name="connsiteX79" fmla="*/ 491494 w 1456912"/>
              <a:gd name="connsiteY79" fmla="*/ 535557 h 556225"/>
              <a:gd name="connsiteX80" fmla="*/ 519684 w 1456912"/>
              <a:gd name="connsiteY80" fmla="*/ 535554 h 556225"/>
              <a:gd name="connsiteX81" fmla="*/ 519682 w 1456912"/>
              <a:gd name="connsiteY81" fmla="*/ 535557 h 556225"/>
              <a:gd name="connsiteX82" fmla="*/ 519684 w 1456912"/>
              <a:gd name="connsiteY82" fmla="*/ 535557 h 556225"/>
              <a:gd name="connsiteX83" fmla="*/ 555322 w 1456912"/>
              <a:gd name="connsiteY83" fmla="*/ 450996 h 556225"/>
              <a:gd name="connsiteX84" fmla="*/ 794138 w 1456912"/>
              <a:gd name="connsiteY84" fmla="*/ 450996 h 556225"/>
              <a:gd name="connsiteX85" fmla="*/ 829744 w 1456912"/>
              <a:gd name="connsiteY85" fmla="*/ 535557 h 556225"/>
              <a:gd name="connsiteX86" fmla="*/ 857932 w 1456912"/>
              <a:gd name="connsiteY86" fmla="*/ 535557 h 556225"/>
              <a:gd name="connsiteX87" fmla="*/ 810457 w 1456912"/>
              <a:gd name="connsiteY87" fmla="*/ 422808 h 556225"/>
              <a:gd name="connsiteX88" fmla="*/ 567200 w 1456912"/>
              <a:gd name="connsiteY88" fmla="*/ 422808 h 556225"/>
              <a:gd name="connsiteX89" fmla="*/ 579078 w 1456912"/>
              <a:gd name="connsiteY89" fmla="*/ 394620 h 556225"/>
              <a:gd name="connsiteX90" fmla="*/ 826776 w 1456912"/>
              <a:gd name="connsiteY90" fmla="*/ 394620 h 556225"/>
              <a:gd name="connsiteX91" fmla="*/ 886120 w 1456912"/>
              <a:gd name="connsiteY91" fmla="*/ 535557 h 556225"/>
              <a:gd name="connsiteX92" fmla="*/ 914308 w 1456912"/>
              <a:gd name="connsiteY92" fmla="*/ 535557 h 556225"/>
              <a:gd name="connsiteX93" fmla="*/ 843097 w 1456912"/>
              <a:gd name="connsiteY93" fmla="*/ 366435 h 556225"/>
              <a:gd name="connsiteX94" fmla="*/ 562774 w 1456912"/>
              <a:gd name="connsiteY94" fmla="*/ 366435 h 556225"/>
              <a:gd name="connsiteX95" fmla="*/ 604248 w 1456912"/>
              <a:gd name="connsiteY95" fmla="*/ 0 h 556225"/>
              <a:gd name="connsiteX96" fmla="*/ 397091 w 1456912"/>
              <a:gd name="connsiteY96" fmla="*/ 491374 h 556225"/>
              <a:gd name="connsiteX97" fmla="*/ 415032 w 1456912"/>
              <a:gd name="connsiteY97" fmla="*/ 515732 h 556225"/>
              <a:gd name="connsiteX98" fmla="*/ 632437 w 1456912"/>
              <a:gd name="connsiteY98" fmla="*/ 0 h 556225"/>
              <a:gd name="connsiteX99" fmla="*/ 604248 w 1456912"/>
              <a:gd name="connsiteY99" fmla="*/ 0 h 556225"/>
              <a:gd name="connsiteX100" fmla="*/ 716998 w 1456912"/>
              <a:gd name="connsiteY100" fmla="*/ 3 h 556225"/>
              <a:gd name="connsiteX101" fmla="*/ 934130 w 1456912"/>
              <a:gd name="connsiteY101" fmla="*/ 515735 h 556225"/>
              <a:gd name="connsiteX102" fmla="*/ 952028 w 1456912"/>
              <a:gd name="connsiteY102" fmla="*/ 491377 h 556225"/>
              <a:gd name="connsiteX103" fmla="*/ 745186 w 1456912"/>
              <a:gd name="connsiteY103" fmla="*/ 3 h 556225"/>
              <a:gd name="connsiteX104" fmla="*/ 716998 w 1456912"/>
              <a:gd name="connsiteY104" fmla="*/ 3 h 556225"/>
              <a:gd name="connsiteX105" fmla="*/ 546409 w 1456912"/>
              <a:gd name="connsiteY105" fmla="*/ 338247 h 556225"/>
              <a:gd name="connsiteX106" fmla="*/ 463042 w 1456912"/>
              <a:gd name="connsiteY106" fmla="*/ 535557 h 556225"/>
              <a:gd name="connsiteX107" fmla="*/ 434854 w 1456912"/>
              <a:gd name="connsiteY107" fmla="*/ 535557 h 556225"/>
              <a:gd name="connsiteX108" fmla="*/ 646528 w 1456912"/>
              <a:gd name="connsiteY108" fmla="*/ 33467 h 556225"/>
              <a:gd name="connsiteX109" fmla="*/ 762988 w 1456912"/>
              <a:gd name="connsiteY109" fmla="*/ 310059 h 556225"/>
              <a:gd name="connsiteX110" fmla="*/ 791176 w 1456912"/>
              <a:gd name="connsiteY110" fmla="*/ 310059 h 556225"/>
              <a:gd name="connsiteX111" fmla="*/ 660624 w 1456912"/>
              <a:gd name="connsiteY111" fmla="*/ 3 h 556225"/>
              <a:gd name="connsiteX112" fmla="*/ 688812 w 1456912"/>
              <a:gd name="connsiteY112" fmla="*/ 3 h 556225"/>
              <a:gd name="connsiteX113" fmla="*/ 831231 w 1456912"/>
              <a:gd name="connsiteY113" fmla="*/ 338247 h 556225"/>
              <a:gd name="connsiteX114" fmla="*/ 546409 w 1456912"/>
              <a:gd name="connsiteY114" fmla="*/ 338247 h 556225"/>
              <a:gd name="connsiteX115" fmla="*/ 674788 w 1456912"/>
              <a:gd name="connsiteY115" fmla="*/ 167531 h 556225"/>
              <a:gd name="connsiteX116" fmla="*/ 614721 w 1456912"/>
              <a:gd name="connsiteY116" fmla="*/ 310062 h 556225"/>
              <a:gd name="connsiteX117" fmla="*/ 734800 w 1456912"/>
              <a:gd name="connsiteY117" fmla="*/ 310062 h 556225"/>
              <a:gd name="connsiteX118" fmla="*/ 674788 w 1456912"/>
              <a:gd name="connsiteY118" fmla="*/ 167531 h 556225"/>
              <a:gd name="connsiteX119" fmla="*/ 558275 w 1456912"/>
              <a:gd name="connsiteY119" fmla="*/ 310062 h 556225"/>
              <a:gd name="connsiteX120" fmla="*/ 586535 w 1456912"/>
              <a:gd name="connsiteY120" fmla="*/ 310062 h 556225"/>
              <a:gd name="connsiteX121" fmla="*/ 660703 w 1456912"/>
              <a:gd name="connsiteY121" fmla="*/ 134072 h 556225"/>
              <a:gd name="connsiteX122" fmla="*/ 646588 w 1456912"/>
              <a:gd name="connsiteY122" fmla="*/ 100553 h 556225"/>
              <a:gd name="connsiteX123" fmla="*/ 558275 w 1456912"/>
              <a:gd name="connsiteY123" fmla="*/ 310062 h 55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456912" h="556225" extrusionOk="0">
                <a:moveTo>
                  <a:pt x="0" y="51854"/>
                </a:moveTo>
                <a:lnTo>
                  <a:pt x="28188" y="23666"/>
                </a:lnTo>
                <a:lnTo>
                  <a:pt x="28188" y="535557"/>
                </a:lnTo>
                <a:lnTo>
                  <a:pt x="0" y="535557"/>
                </a:lnTo>
                <a:lnTo>
                  <a:pt x="0" y="51854"/>
                </a:lnTo>
                <a:close/>
                <a:moveTo>
                  <a:pt x="84564" y="28188"/>
                </a:moveTo>
                <a:lnTo>
                  <a:pt x="422811" y="28188"/>
                </a:lnTo>
                <a:lnTo>
                  <a:pt x="422811" y="0"/>
                </a:lnTo>
                <a:lnTo>
                  <a:pt x="56376" y="0"/>
                </a:lnTo>
                <a:lnTo>
                  <a:pt x="56376" y="338244"/>
                </a:lnTo>
                <a:lnTo>
                  <a:pt x="367711" y="338244"/>
                </a:lnTo>
                <a:lnTo>
                  <a:pt x="367711" y="310062"/>
                </a:lnTo>
                <a:lnTo>
                  <a:pt x="84564" y="310062"/>
                </a:lnTo>
                <a:lnTo>
                  <a:pt x="84564" y="28188"/>
                </a:lnTo>
                <a:close/>
                <a:moveTo>
                  <a:pt x="410152" y="253686"/>
                </a:moveTo>
                <a:lnTo>
                  <a:pt x="140937" y="253686"/>
                </a:lnTo>
                <a:lnTo>
                  <a:pt x="140937" y="140940"/>
                </a:lnTo>
                <a:lnTo>
                  <a:pt x="371171" y="140940"/>
                </a:lnTo>
                <a:lnTo>
                  <a:pt x="399359" y="112752"/>
                </a:lnTo>
                <a:lnTo>
                  <a:pt x="140937" y="112752"/>
                </a:lnTo>
                <a:lnTo>
                  <a:pt x="140937" y="84564"/>
                </a:lnTo>
                <a:lnTo>
                  <a:pt x="422811" y="84564"/>
                </a:lnTo>
                <a:lnTo>
                  <a:pt x="422811" y="56376"/>
                </a:lnTo>
                <a:lnTo>
                  <a:pt x="112749" y="56376"/>
                </a:lnTo>
                <a:lnTo>
                  <a:pt x="112749" y="281874"/>
                </a:lnTo>
                <a:lnTo>
                  <a:pt x="382334" y="281874"/>
                </a:lnTo>
                <a:lnTo>
                  <a:pt x="410152" y="253686"/>
                </a:lnTo>
                <a:close/>
                <a:moveTo>
                  <a:pt x="56376" y="535557"/>
                </a:moveTo>
                <a:lnTo>
                  <a:pt x="84564" y="535557"/>
                </a:lnTo>
                <a:lnTo>
                  <a:pt x="84564" y="394620"/>
                </a:lnTo>
                <a:lnTo>
                  <a:pt x="112752" y="394620"/>
                </a:lnTo>
                <a:lnTo>
                  <a:pt x="112752" y="511890"/>
                </a:lnTo>
                <a:lnTo>
                  <a:pt x="140940" y="483705"/>
                </a:lnTo>
                <a:lnTo>
                  <a:pt x="140940" y="394620"/>
                </a:lnTo>
                <a:lnTo>
                  <a:pt x="367714" y="394620"/>
                </a:lnTo>
                <a:lnTo>
                  <a:pt x="367714" y="366435"/>
                </a:lnTo>
                <a:lnTo>
                  <a:pt x="56376" y="366435"/>
                </a:lnTo>
                <a:lnTo>
                  <a:pt x="56376" y="535557"/>
                </a:lnTo>
                <a:close/>
                <a:moveTo>
                  <a:pt x="1428724" y="0"/>
                </a:moveTo>
                <a:lnTo>
                  <a:pt x="1428724" y="324156"/>
                </a:lnTo>
                <a:cubicBezTo>
                  <a:pt x="1428724" y="399584"/>
                  <a:pt x="1395069" y="464387"/>
                  <a:pt x="1316539" y="514089"/>
                </a:cubicBezTo>
                <a:lnTo>
                  <a:pt x="1315903" y="513258"/>
                </a:lnTo>
                <a:cubicBezTo>
                  <a:pt x="1367503" y="472336"/>
                  <a:pt x="1400536" y="419773"/>
                  <a:pt x="1400536" y="351869"/>
                </a:cubicBezTo>
                <a:lnTo>
                  <a:pt x="1400536" y="3"/>
                </a:lnTo>
                <a:lnTo>
                  <a:pt x="1372348" y="3"/>
                </a:lnTo>
                <a:lnTo>
                  <a:pt x="1372348" y="351400"/>
                </a:lnTo>
                <a:cubicBezTo>
                  <a:pt x="1372348" y="452590"/>
                  <a:pt x="1290318" y="528510"/>
                  <a:pt x="1189132" y="528510"/>
                </a:cubicBezTo>
                <a:cubicBezTo>
                  <a:pt x="1087946" y="528510"/>
                  <a:pt x="1005916" y="452587"/>
                  <a:pt x="1005916" y="351400"/>
                </a:cubicBezTo>
                <a:lnTo>
                  <a:pt x="1005916" y="23666"/>
                </a:lnTo>
                <a:lnTo>
                  <a:pt x="977728" y="51854"/>
                </a:lnTo>
                <a:lnTo>
                  <a:pt x="977728" y="351869"/>
                </a:lnTo>
                <a:cubicBezTo>
                  <a:pt x="977728" y="468625"/>
                  <a:pt x="1072376" y="556226"/>
                  <a:pt x="1189132" y="556226"/>
                </a:cubicBezTo>
                <a:cubicBezTo>
                  <a:pt x="1191834" y="556226"/>
                  <a:pt x="1217320" y="556226"/>
                  <a:pt x="1217320" y="556226"/>
                </a:cubicBezTo>
                <a:cubicBezTo>
                  <a:pt x="1332291" y="556226"/>
                  <a:pt x="1456912" y="471321"/>
                  <a:pt x="1456912" y="324566"/>
                </a:cubicBezTo>
                <a:cubicBezTo>
                  <a:pt x="1456912" y="324428"/>
                  <a:pt x="1456912" y="0"/>
                  <a:pt x="1456912" y="0"/>
                </a:cubicBezTo>
                <a:lnTo>
                  <a:pt x="1428724" y="0"/>
                </a:lnTo>
                <a:close/>
                <a:moveTo>
                  <a:pt x="1189132" y="500322"/>
                </a:moveTo>
                <a:cubicBezTo>
                  <a:pt x="1274706" y="500322"/>
                  <a:pt x="1344082" y="436948"/>
                  <a:pt x="1344160" y="351400"/>
                </a:cubicBezTo>
                <a:lnTo>
                  <a:pt x="1344160" y="351400"/>
                </a:lnTo>
                <a:lnTo>
                  <a:pt x="1344160" y="23666"/>
                </a:lnTo>
                <a:lnTo>
                  <a:pt x="1315972" y="51854"/>
                </a:lnTo>
                <a:lnTo>
                  <a:pt x="1315972" y="324153"/>
                </a:lnTo>
                <a:cubicBezTo>
                  <a:pt x="1315972" y="378637"/>
                  <a:pt x="1271801" y="415761"/>
                  <a:pt x="1217317" y="415761"/>
                </a:cubicBezTo>
                <a:cubicBezTo>
                  <a:pt x="1162833" y="415761"/>
                  <a:pt x="1118662" y="378637"/>
                  <a:pt x="1118662" y="324153"/>
                </a:cubicBezTo>
                <a:lnTo>
                  <a:pt x="1118662" y="3"/>
                </a:lnTo>
                <a:lnTo>
                  <a:pt x="1090474" y="3"/>
                </a:lnTo>
                <a:lnTo>
                  <a:pt x="1090474" y="324156"/>
                </a:lnTo>
                <a:cubicBezTo>
                  <a:pt x="1090474" y="394209"/>
                  <a:pt x="1147264" y="443951"/>
                  <a:pt x="1217317" y="443951"/>
                </a:cubicBezTo>
                <a:cubicBezTo>
                  <a:pt x="1245962" y="443951"/>
                  <a:pt x="1280732" y="429800"/>
                  <a:pt x="1304349" y="404889"/>
                </a:cubicBezTo>
                <a:lnTo>
                  <a:pt x="1304982" y="405720"/>
                </a:lnTo>
                <a:cubicBezTo>
                  <a:pt x="1282838" y="446784"/>
                  <a:pt x="1241907" y="472139"/>
                  <a:pt x="1189129" y="472139"/>
                </a:cubicBezTo>
                <a:cubicBezTo>
                  <a:pt x="1119507" y="472139"/>
                  <a:pt x="1062992" y="421734"/>
                  <a:pt x="1062303" y="352344"/>
                </a:cubicBezTo>
                <a:lnTo>
                  <a:pt x="1062286" y="352344"/>
                </a:lnTo>
                <a:lnTo>
                  <a:pt x="1062286" y="3"/>
                </a:lnTo>
                <a:lnTo>
                  <a:pt x="1034098" y="3"/>
                </a:lnTo>
                <a:lnTo>
                  <a:pt x="1034098" y="352341"/>
                </a:lnTo>
                <a:lnTo>
                  <a:pt x="1034113" y="352341"/>
                </a:lnTo>
                <a:cubicBezTo>
                  <a:pt x="1034703" y="437411"/>
                  <a:pt x="1103877" y="500322"/>
                  <a:pt x="1189132" y="500322"/>
                </a:cubicBezTo>
                <a:close/>
                <a:moveTo>
                  <a:pt x="562774" y="366435"/>
                </a:moveTo>
                <a:lnTo>
                  <a:pt x="491494" y="535557"/>
                </a:lnTo>
                <a:lnTo>
                  <a:pt x="519684" y="535554"/>
                </a:lnTo>
                <a:lnTo>
                  <a:pt x="519682" y="535557"/>
                </a:lnTo>
                <a:lnTo>
                  <a:pt x="519684" y="535557"/>
                </a:lnTo>
                <a:lnTo>
                  <a:pt x="555322" y="450996"/>
                </a:lnTo>
                <a:lnTo>
                  <a:pt x="794138" y="450996"/>
                </a:lnTo>
                <a:lnTo>
                  <a:pt x="829744" y="535557"/>
                </a:lnTo>
                <a:lnTo>
                  <a:pt x="857932" y="535557"/>
                </a:lnTo>
                <a:lnTo>
                  <a:pt x="810457" y="422808"/>
                </a:lnTo>
                <a:lnTo>
                  <a:pt x="567200" y="422808"/>
                </a:lnTo>
                <a:lnTo>
                  <a:pt x="579078" y="394620"/>
                </a:lnTo>
                <a:lnTo>
                  <a:pt x="826776" y="394620"/>
                </a:lnTo>
                <a:lnTo>
                  <a:pt x="886120" y="535557"/>
                </a:lnTo>
                <a:lnTo>
                  <a:pt x="914308" y="535557"/>
                </a:lnTo>
                <a:lnTo>
                  <a:pt x="843097" y="366435"/>
                </a:lnTo>
                <a:lnTo>
                  <a:pt x="562774" y="366435"/>
                </a:lnTo>
                <a:close/>
                <a:moveTo>
                  <a:pt x="604248" y="0"/>
                </a:moveTo>
                <a:lnTo>
                  <a:pt x="397091" y="491374"/>
                </a:lnTo>
                <a:lnTo>
                  <a:pt x="415032" y="515732"/>
                </a:lnTo>
                <a:lnTo>
                  <a:pt x="632437" y="0"/>
                </a:lnTo>
                <a:lnTo>
                  <a:pt x="604248" y="0"/>
                </a:lnTo>
                <a:close/>
                <a:moveTo>
                  <a:pt x="716998" y="3"/>
                </a:moveTo>
                <a:lnTo>
                  <a:pt x="934130" y="515735"/>
                </a:lnTo>
                <a:lnTo>
                  <a:pt x="952028" y="491377"/>
                </a:lnTo>
                <a:lnTo>
                  <a:pt x="745186" y="3"/>
                </a:lnTo>
                <a:lnTo>
                  <a:pt x="716998" y="3"/>
                </a:lnTo>
                <a:close/>
                <a:moveTo>
                  <a:pt x="546409" y="338247"/>
                </a:moveTo>
                <a:lnTo>
                  <a:pt x="463042" y="535557"/>
                </a:lnTo>
                <a:lnTo>
                  <a:pt x="434854" y="535557"/>
                </a:lnTo>
                <a:lnTo>
                  <a:pt x="646528" y="33467"/>
                </a:lnTo>
                <a:lnTo>
                  <a:pt x="762988" y="310059"/>
                </a:lnTo>
                <a:lnTo>
                  <a:pt x="791176" y="310059"/>
                </a:lnTo>
                <a:lnTo>
                  <a:pt x="660624" y="3"/>
                </a:lnTo>
                <a:lnTo>
                  <a:pt x="688812" y="3"/>
                </a:lnTo>
                <a:lnTo>
                  <a:pt x="831231" y="338247"/>
                </a:lnTo>
                <a:lnTo>
                  <a:pt x="546409" y="338247"/>
                </a:lnTo>
                <a:close/>
                <a:moveTo>
                  <a:pt x="674788" y="167531"/>
                </a:moveTo>
                <a:lnTo>
                  <a:pt x="614721" y="310062"/>
                </a:lnTo>
                <a:lnTo>
                  <a:pt x="734800" y="310062"/>
                </a:lnTo>
                <a:lnTo>
                  <a:pt x="674788" y="167531"/>
                </a:lnTo>
                <a:close/>
                <a:moveTo>
                  <a:pt x="558275" y="310062"/>
                </a:moveTo>
                <a:lnTo>
                  <a:pt x="586535" y="310062"/>
                </a:lnTo>
                <a:lnTo>
                  <a:pt x="660703" y="134072"/>
                </a:lnTo>
                <a:lnTo>
                  <a:pt x="646588" y="100553"/>
                </a:lnTo>
                <a:lnTo>
                  <a:pt x="558275" y="310062"/>
                </a:lnTo>
                <a:close/>
              </a:path>
            </a:pathLst>
          </a:custGeom>
          <a:solidFill>
            <a:srgbClr val="003366"/>
          </a:solidFill>
          <a:ln w="2892" cap="flat">
            <a:noFill/>
            <a:prstDash val="solid"/>
            <a:miter/>
          </a:ln>
        </p:spPr>
        <p:txBody>
          <a:bodyPr rtlCol="0" anchor="ctr"/>
          <a:lstStyle/>
          <a:p>
            <a:pPr>
              <a:defRPr/>
            </a:pPr>
            <a:endParaRPr lang="de-DE">
              <a:solidFill>
                <a:srgbClr val="FFFFFF"/>
              </a:solidFill>
              <a:latin typeface="Arial"/>
              <a:cs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preserve="1" userDrawn="1">
  <p:cSld name="Inhalte + Text">
    <p:spTree>
      <p:nvGrpSpPr>
        <p:cNvPr id="1" name=""/>
        <p:cNvGrpSpPr/>
        <p:nvPr/>
      </p:nvGrpSpPr>
      <p:grpSpPr bwMode="auto">
        <a:xfrm>
          <a:off x="0" y="0"/>
          <a:ext cx="0" cy="0"/>
          <a:chOff x="0" y="0"/>
          <a:chExt cx="0" cy="0"/>
        </a:xfrm>
      </p:grpSpPr>
      <p:pic>
        <p:nvPicPr>
          <p:cNvPr id="351756587" name="Grafik 5"/>
          <p:cNvPicPr>
            <a:picLocks noChangeAspect="1"/>
          </p:cNvPicPr>
          <p:nvPr userDrawn="1"/>
        </p:nvPicPr>
        <p:blipFill rotWithShape="1">
          <a:blip r:embed="rId2"/>
          <a:srcRect l="1605" t="29339" b="30942"/>
          <a:stretch/>
        </p:blipFill>
        <p:spPr bwMode="auto">
          <a:xfrm>
            <a:off x="793" y="0"/>
            <a:ext cx="12190413" cy="3284550"/>
          </a:xfrm>
          <a:prstGeom prst="rect">
            <a:avLst/>
          </a:prstGeom>
        </p:spPr>
      </p:pic>
      <p:sp>
        <p:nvSpPr>
          <p:cNvPr id="1956761889" name="Rechteck 6"/>
          <p:cNvSpPr/>
          <p:nvPr userDrawn="1"/>
        </p:nvSpPr>
        <p:spPr bwMode="auto">
          <a:xfrm>
            <a:off x="516662" y="1271011"/>
            <a:ext cx="11158674" cy="2365363"/>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617297818" name="Rechteck 7"/>
          <p:cNvSpPr/>
          <p:nvPr userDrawn="1"/>
        </p:nvSpPr>
        <p:spPr bwMode="auto">
          <a:xfrm>
            <a:off x="795" y="3033591"/>
            <a:ext cx="12190413" cy="3827450"/>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1078595182" name="Freihandform: Form 5"/>
          <p:cNvSpPr/>
          <p:nvPr userDrawn="1"/>
        </p:nvSpPr>
        <p:spPr bwMode="auto">
          <a:xfrm>
            <a:off x="10056423" y="302400"/>
            <a:ext cx="1618914" cy="618075"/>
          </a:xfrm>
          <a:custGeom>
            <a:avLst/>
            <a:gdLst>
              <a:gd name="connsiteX0" fmla="*/ 0 w 1456912"/>
              <a:gd name="connsiteY0" fmla="*/ 51854 h 556225"/>
              <a:gd name="connsiteX1" fmla="*/ 28188 w 1456912"/>
              <a:gd name="connsiteY1" fmla="*/ 23666 h 556225"/>
              <a:gd name="connsiteX2" fmla="*/ 28188 w 1456912"/>
              <a:gd name="connsiteY2" fmla="*/ 535557 h 556225"/>
              <a:gd name="connsiteX3" fmla="*/ 0 w 1456912"/>
              <a:gd name="connsiteY3" fmla="*/ 535557 h 556225"/>
              <a:gd name="connsiteX4" fmla="*/ 0 w 1456912"/>
              <a:gd name="connsiteY4" fmla="*/ 51854 h 556225"/>
              <a:gd name="connsiteX5" fmla="*/ 84564 w 1456912"/>
              <a:gd name="connsiteY5" fmla="*/ 28188 h 556225"/>
              <a:gd name="connsiteX6" fmla="*/ 422811 w 1456912"/>
              <a:gd name="connsiteY6" fmla="*/ 28188 h 556225"/>
              <a:gd name="connsiteX7" fmla="*/ 422811 w 1456912"/>
              <a:gd name="connsiteY7" fmla="*/ 0 h 556225"/>
              <a:gd name="connsiteX8" fmla="*/ 56376 w 1456912"/>
              <a:gd name="connsiteY8" fmla="*/ 0 h 556225"/>
              <a:gd name="connsiteX9" fmla="*/ 56376 w 1456912"/>
              <a:gd name="connsiteY9" fmla="*/ 338244 h 556225"/>
              <a:gd name="connsiteX10" fmla="*/ 367711 w 1456912"/>
              <a:gd name="connsiteY10" fmla="*/ 338244 h 556225"/>
              <a:gd name="connsiteX11" fmla="*/ 367711 w 1456912"/>
              <a:gd name="connsiteY11" fmla="*/ 310062 h 556225"/>
              <a:gd name="connsiteX12" fmla="*/ 84564 w 1456912"/>
              <a:gd name="connsiteY12" fmla="*/ 310062 h 556225"/>
              <a:gd name="connsiteX13" fmla="*/ 84564 w 1456912"/>
              <a:gd name="connsiteY13" fmla="*/ 28188 h 556225"/>
              <a:gd name="connsiteX14" fmla="*/ 410152 w 1456912"/>
              <a:gd name="connsiteY14" fmla="*/ 253686 h 556225"/>
              <a:gd name="connsiteX15" fmla="*/ 140937 w 1456912"/>
              <a:gd name="connsiteY15" fmla="*/ 253686 h 556225"/>
              <a:gd name="connsiteX16" fmla="*/ 140937 w 1456912"/>
              <a:gd name="connsiteY16" fmla="*/ 140940 h 556225"/>
              <a:gd name="connsiteX17" fmla="*/ 371171 w 1456912"/>
              <a:gd name="connsiteY17" fmla="*/ 140940 h 556225"/>
              <a:gd name="connsiteX18" fmla="*/ 399359 w 1456912"/>
              <a:gd name="connsiteY18" fmla="*/ 112752 h 556225"/>
              <a:gd name="connsiteX19" fmla="*/ 140937 w 1456912"/>
              <a:gd name="connsiteY19" fmla="*/ 112752 h 556225"/>
              <a:gd name="connsiteX20" fmla="*/ 140937 w 1456912"/>
              <a:gd name="connsiteY20" fmla="*/ 84564 h 556225"/>
              <a:gd name="connsiteX21" fmla="*/ 422811 w 1456912"/>
              <a:gd name="connsiteY21" fmla="*/ 84564 h 556225"/>
              <a:gd name="connsiteX22" fmla="*/ 422811 w 1456912"/>
              <a:gd name="connsiteY22" fmla="*/ 56376 h 556225"/>
              <a:gd name="connsiteX23" fmla="*/ 112749 w 1456912"/>
              <a:gd name="connsiteY23" fmla="*/ 56376 h 556225"/>
              <a:gd name="connsiteX24" fmla="*/ 112749 w 1456912"/>
              <a:gd name="connsiteY24" fmla="*/ 281874 h 556225"/>
              <a:gd name="connsiteX25" fmla="*/ 382334 w 1456912"/>
              <a:gd name="connsiteY25" fmla="*/ 281874 h 556225"/>
              <a:gd name="connsiteX26" fmla="*/ 410152 w 1456912"/>
              <a:gd name="connsiteY26" fmla="*/ 253686 h 556225"/>
              <a:gd name="connsiteX27" fmla="*/ 56376 w 1456912"/>
              <a:gd name="connsiteY27" fmla="*/ 535557 h 556225"/>
              <a:gd name="connsiteX28" fmla="*/ 84564 w 1456912"/>
              <a:gd name="connsiteY28" fmla="*/ 535557 h 556225"/>
              <a:gd name="connsiteX29" fmla="*/ 84564 w 1456912"/>
              <a:gd name="connsiteY29" fmla="*/ 394620 h 556225"/>
              <a:gd name="connsiteX30" fmla="*/ 112752 w 1456912"/>
              <a:gd name="connsiteY30" fmla="*/ 394620 h 556225"/>
              <a:gd name="connsiteX31" fmla="*/ 112752 w 1456912"/>
              <a:gd name="connsiteY31" fmla="*/ 511890 h 556225"/>
              <a:gd name="connsiteX32" fmla="*/ 140940 w 1456912"/>
              <a:gd name="connsiteY32" fmla="*/ 483705 h 556225"/>
              <a:gd name="connsiteX33" fmla="*/ 140940 w 1456912"/>
              <a:gd name="connsiteY33" fmla="*/ 394620 h 556225"/>
              <a:gd name="connsiteX34" fmla="*/ 367714 w 1456912"/>
              <a:gd name="connsiteY34" fmla="*/ 394620 h 556225"/>
              <a:gd name="connsiteX35" fmla="*/ 367714 w 1456912"/>
              <a:gd name="connsiteY35" fmla="*/ 366435 h 556225"/>
              <a:gd name="connsiteX36" fmla="*/ 56376 w 1456912"/>
              <a:gd name="connsiteY36" fmla="*/ 366435 h 556225"/>
              <a:gd name="connsiteX37" fmla="*/ 56376 w 1456912"/>
              <a:gd name="connsiteY37" fmla="*/ 535557 h 556225"/>
              <a:gd name="connsiteX38" fmla="*/ 1428724 w 1456912"/>
              <a:gd name="connsiteY38" fmla="*/ 0 h 556225"/>
              <a:gd name="connsiteX39" fmla="*/ 1428724 w 1456912"/>
              <a:gd name="connsiteY39" fmla="*/ 324156 h 556225"/>
              <a:gd name="connsiteX40" fmla="*/ 1316539 w 1456912"/>
              <a:gd name="connsiteY40" fmla="*/ 514089 h 556225"/>
              <a:gd name="connsiteX41" fmla="*/ 1315903 w 1456912"/>
              <a:gd name="connsiteY41" fmla="*/ 513258 h 556225"/>
              <a:gd name="connsiteX42" fmla="*/ 1400536 w 1456912"/>
              <a:gd name="connsiteY42" fmla="*/ 351869 h 556225"/>
              <a:gd name="connsiteX43" fmla="*/ 1400536 w 1456912"/>
              <a:gd name="connsiteY43" fmla="*/ 3 h 556225"/>
              <a:gd name="connsiteX44" fmla="*/ 1372348 w 1456912"/>
              <a:gd name="connsiteY44" fmla="*/ 3 h 556225"/>
              <a:gd name="connsiteX45" fmla="*/ 1372348 w 1456912"/>
              <a:gd name="connsiteY45" fmla="*/ 351400 h 556225"/>
              <a:gd name="connsiteX46" fmla="*/ 1189132 w 1456912"/>
              <a:gd name="connsiteY46" fmla="*/ 528510 h 556225"/>
              <a:gd name="connsiteX47" fmla="*/ 1005916 w 1456912"/>
              <a:gd name="connsiteY47" fmla="*/ 351400 h 556225"/>
              <a:gd name="connsiteX48" fmla="*/ 1005916 w 1456912"/>
              <a:gd name="connsiteY48" fmla="*/ 23666 h 556225"/>
              <a:gd name="connsiteX49" fmla="*/ 977728 w 1456912"/>
              <a:gd name="connsiteY49" fmla="*/ 51854 h 556225"/>
              <a:gd name="connsiteX50" fmla="*/ 977728 w 1456912"/>
              <a:gd name="connsiteY50" fmla="*/ 351869 h 556225"/>
              <a:gd name="connsiteX51" fmla="*/ 1189132 w 1456912"/>
              <a:gd name="connsiteY51" fmla="*/ 556226 h 556225"/>
              <a:gd name="connsiteX52" fmla="*/ 1217320 w 1456912"/>
              <a:gd name="connsiteY52" fmla="*/ 556226 h 556225"/>
              <a:gd name="connsiteX53" fmla="*/ 1456912 w 1456912"/>
              <a:gd name="connsiteY53" fmla="*/ 324566 h 556225"/>
              <a:gd name="connsiteX54" fmla="*/ 1456912 w 1456912"/>
              <a:gd name="connsiteY54" fmla="*/ 0 h 556225"/>
              <a:gd name="connsiteX55" fmla="*/ 1428724 w 1456912"/>
              <a:gd name="connsiteY55" fmla="*/ 0 h 556225"/>
              <a:gd name="connsiteX56" fmla="*/ 1189132 w 1456912"/>
              <a:gd name="connsiteY56" fmla="*/ 500322 h 556225"/>
              <a:gd name="connsiteX57" fmla="*/ 1344160 w 1456912"/>
              <a:gd name="connsiteY57" fmla="*/ 351400 h 556225"/>
              <a:gd name="connsiteX58" fmla="*/ 1344160 w 1456912"/>
              <a:gd name="connsiteY58" fmla="*/ 351400 h 556225"/>
              <a:gd name="connsiteX59" fmla="*/ 1344160 w 1456912"/>
              <a:gd name="connsiteY59" fmla="*/ 23666 h 556225"/>
              <a:gd name="connsiteX60" fmla="*/ 1315972 w 1456912"/>
              <a:gd name="connsiteY60" fmla="*/ 51854 h 556225"/>
              <a:gd name="connsiteX61" fmla="*/ 1315972 w 1456912"/>
              <a:gd name="connsiteY61" fmla="*/ 324153 h 556225"/>
              <a:gd name="connsiteX62" fmla="*/ 1217317 w 1456912"/>
              <a:gd name="connsiteY62" fmla="*/ 415761 h 556225"/>
              <a:gd name="connsiteX63" fmla="*/ 1118662 w 1456912"/>
              <a:gd name="connsiteY63" fmla="*/ 324153 h 556225"/>
              <a:gd name="connsiteX64" fmla="*/ 1118662 w 1456912"/>
              <a:gd name="connsiteY64" fmla="*/ 3 h 556225"/>
              <a:gd name="connsiteX65" fmla="*/ 1090474 w 1456912"/>
              <a:gd name="connsiteY65" fmla="*/ 3 h 556225"/>
              <a:gd name="connsiteX66" fmla="*/ 1090474 w 1456912"/>
              <a:gd name="connsiteY66" fmla="*/ 324156 h 556225"/>
              <a:gd name="connsiteX67" fmla="*/ 1217317 w 1456912"/>
              <a:gd name="connsiteY67" fmla="*/ 443951 h 556225"/>
              <a:gd name="connsiteX68" fmla="*/ 1304349 w 1456912"/>
              <a:gd name="connsiteY68" fmla="*/ 404889 h 556225"/>
              <a:gd name="connsiteX69" fmla="*/ 1304982 w 1456912"/>
              <a:gd name="connsiteY69" fmla="*/ 405720 h 556225"/>
              <a:gd name="connsiteX70" fmla="*/ 1189129 w 1456912"/>
              <a:gd name="connsiteY70" fmla="*/ 472139 h 556225"/>
              <a:gd name="connsiteX71" fmla="*/ 1062303 w 1456912"/>
              <a:gd name="connsiteY71" fmla="*/ 352344 h 556225"/>
              <a:gd name="connsiteX72" fmla="*/ 1062286 w 1456912"/>
              <a:gd name="connsiteY72" fmla="*/ 352344 h 556225"/>
              <a:gd name="connsiteX73" fmla="*/ 1062286 w 1456912"/>
              <a:gd name="connsiteY73" fmla="*/ 3 h 556225"/>
              <a:gd name="connsiteX74" fmla="*/ 1034098 w 1456912"/>
              <a:gd name="connsiteY74" fmla="*/ 3 h 556225"/>
              <a:gd name="connsiteX75" fmla="*/ 1034098 w 1456912"/>
              <a:gd name="connsiteY75" fmla="*/ 352341 h 556225"/>
              <a:gd name="connsiteX76" fmla="*/ 1034113 w 1456912"/>
              <a:gd name="connsiteY76" fmla="*/ 352341 h 556225"/>
              <a:gd name="connsiteX77" fmla="*/ 1189132 w 1456912"/>
              <a:gd name="connsiteY77" fmla="*/ 500322 h 556225"/>
              <a:gd name="connsiteX78" fmla="*/ 562774 w 1456912"/>
              <a:gd name="connsiteY78" fmla="*/ 366435 h 556225"/>
              <a:gd name="connsiteX79" fmla="*/ 491494 w 1456912"/>
              <a:gd name="connsiteY79" fmla="*/ 535557 h 556225"/>
              <a:gd name="connsiteX80" fmla="*/ 519684 w 1456912"/>
              <a:gd name="connsiteY80" fmla="*/ 535554 h 556225"/>
              <a:gd name="connsiteX81" fmla="*/ 519682 w 1456912"/>
              <a:gd name="connsiteY81" fmla="*/ 535557 h 556225"/>
              <a:gd name="connsiteX82" fmla="*/ 519684 w 1456912"/>
              <a:gd name="connsiteY82" fmla="*/ 535557 h 556225"/>
              <a:gd name="connsiteX83" fmla="*/ 555322 w 1456912"/>
              <a:gd name="connsiteY83" fmla="*/ 450996 h 556225"/>
              <a:gd name="connsiteX84" fmla="*/ 794138 w 1456912"/>
              <a:gd name="connsiteY84" fmla="*/ 450996 h 556225"/>
              <a:gd name="connsiteX85" fmla="*/ 829744 w 1456912"/>
              <a:gd name="connsiteY85" fmla="*/ 535557 h 556225"/>
              <a:gd name="connsiteX86" fmla="*/ 857932 w 1456912"/>
              <a:gd name="connsiteY86" fmla="*/ 535557 h 556225"/>
              <a:gd name="connsiteX87" fmla="*/ 810457 w 1456912"/>
              <a:gd name="connsiteY87" fmla="*/ 422808 h 556225"/>
              <a:gd name="connsiteX88" fmla="*/ 567200 w 1456912"/>
              <a:gd name="connsiteY88" fmla="*/ 422808 h 556225"/>
              <a:gd name="connsiteX89" fmla="*/ 579078 w 1456912"/>
              <a:gd name="connsiteY89" fmla="*/ 394620 h 556225"/>
              <a:gd name="connsiteX90" fmla="*/ 826776 w 1456912"/>
              <a:gd name="connsiteY90" fmla="*/ 394620 h 556225"/>
              <a:gd name="connsiteX91" fmla="*/ 886120 w 1456912"/>
              <a:gd name="connsiteY91" fmla="*/ 535557 h 556225"/>
              <a:gd name="connsiteX92" fmla="*/ 914308 w 1456912"/>
              <a:gd name="connsiteY92" fmla="*/ 535557 h 556225"/>
              <a:gd name="connsiteX93" fmla="*/ 843097 w 1456912"/>
              <a:gd name="connsiteY93" fmla="*/ 366435 h 556225"/>
              <a:gd name="connsiteX94" fmla="*/ 562774 w 1456912"/>
              <a:gd name="connsiteY94" fmla="*/ 366435 h 556225"/>
              <a:gd name="connsiteX95" fmla="*/ 604248 w 1456912"/>
              <a:gd name="connsiteY95" fmla="*/ 0 h 556225"/>
              <a:gd name="connsiteX96" fmla="*/ 397091 w 1456912"/>
              <a:gd name="connsiteY96" fmla="*/ 491374 h 556225"/>
              <a:gd name="connsiteX97" fmla="*/ 415032 w 1456912"/>
              <a:gd name="connsiteY97" fmla="*/ 515732 h 556225"/>
              <a:gd name="connsiteX98" fmla="*/ 632437 w 1456912"/>
              <a:gd name="connsiteY98" fmla="*/ 0 h 556225"/>
              <a:gd name="connsiteX99" fmla="*/ 604248 w 1456912"/>
              <a:gd name="connsiteY99" fmla="*/ 0 h 556225"/>
              <a:gd name="connsiteX100" fmla="*/ 716998 w 1456912"/>
              <a:gd name="connsiteY100" fmla="*/ 3 h 556225"/>
              <a:gd name="connsiteX101" fmla="*/ 934130 w 1456912"/>
              <a:gd name="connsiteY101" fmla="*/ 515735 h 556225"/>
              <a:gd name="connsiteX102" fmla="*/ 952028 w 1456912"/>
              <a:gd name="connsiteY102" fmla="*/ 491377 h 556225"/>
              <a:gd name="connsiteX103" fmla="*/ 745186 w 1456912"/>
              <a:gd name="connsiteY103" fmla="*/ 3 h 556225"/>
              <a:gd name="connsiteX104" fmla="*/ 716998 w 1456912"/>
              <a:gd name="connsiteY104" fmla="*/ 3 h 556225"/>
              <a:gd name="connsiteX105" fmla="*/ 546409 w 1456912"/>
              <a:gd name="connsiteY105" fmla="*/ 338247 h 556225"/>
              <a:gd name="connsiteX106" fmla="*/ 463042 w 1456912"/>
              <a:gd name="connsiteY106" fmla="*/ 535557 h 556225"/>
              <a:gd name="connsiteX107" fmla="*/ 434854 w 1456912"/>
              <a:gd name="connsiteY107" fmla="*/ 535557 h 556225"/>
              <a:gd name="connsiteX108" fmla="*/ 646528 w 1456912"/>
              <a:gd name="connsiteY108" fmla="*/ 33467 h 556225"/>
              <a:gd name="connsiteX109" fmla="*/ 762988 w 1456912"/>
              <a:gd name="connsiteY109" fmla="*/ 310059 h 556225"/>
              <a:gd name="connsiteX110" fmla="*/ 791176 w 1456912"/>
              <a:gd name="connsiteY110" fmla="*/ 310059 h 556225"/>
              <a:gd name="connsiteX111" fmla="*/ 660624 w 1456912"/>
              <a:gd name="connsiteY111" fmla="*/ 3 h 556225"/>
              <a:gd name="connsiteX112" fmla="*/ 688812 w 1456912"/>
              <a:gd name="connsiteY112" fmla="*/ 3 h 556225"/>
              <a:gd name="connsiteX113" fmla="*/ 831231 w 1456912"/>
              <a:gd name="connsiteY113" fmla="*/ 338247 h 556225"/>
              <a:gd name="connsiteX114" fmla="*/ 546409 w 1456912"/>
              <a:gd name="connsiteY114" fmla="*/ 338247 h 556225"/>
              <a:gd name="connsiteX115" fmla="*/ 674788 w 1456912"/>
              <a:gd name="connsiteY115" fmla="*/ 167531 h 556225"/>
              <a:gd name="connsiteX116" fmla="*/ 614721 w 1456912"/>
              <a:gd name="connsiteY116" fmla="*/ 310062 h 556225"/>
              <a:gd name="connsiteX117" fmla="*/ 734800 w 1456912"/>
              <a:gd name="connsiteY117" fmla="*/ 310062 h 556225"/>
              <a:gd name="connsiteX118" fmla="*/ 674788 w 1456912"/>
              <a:gd name="connsiteY118" fmla="*/ 167531 h 556225"/>
              <a:gd name="connsiteX119" fmla="*/ 558275 w 1456912"/>
              <a:gd name="connsiteY119" fmla="*/ 310062 h 556225"/>
              <a:gd name="connsiteX120" fmla="*/ 586535 w 1456912"/>
              <a:gd name="connsiteY120" fmla="*/ 310062 h 556225"/>
              <a:gd name="connsiteX121" fmla="*/ 660703 w 1456912"/>
              <a:gd name="connsiteY121" fmla="*/ 134072 h 556225"/>
              <a:gd name="connsiteX122" fmla="*/ 646588 w 1456912"/>
              <a:gd name="connsiteY122" fmla="*/ 100553 h 556225"/>
              <a:gd name="connsiteX123" fmla="*/ 558275 w 1456912"/>
              <a:gd name="connsiteY123" fmla="*/ 310062 h 55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456912" h="556225" extrusionOk="0">
                <a:moveTo>
                  <a:pt x="0" y="51854"/>
                </a:moveTo>
                <a:lnTo>
                  <a:pt x="28188" y="23666"/>
                </a:lnTo>
                <a:lnTo>
                  <a:pt x="28188" y="535557"/>
                </a:lnTo>
                <a:lnTo>
                  <a:pt x="0" y="535557"/>
                </a:lnTo>
                <a:lnTo>
                  <a:pt x="0" y="51854"/>
                </a:lnTo>
                <a:close/>
                <a:moveTo>
                  <a:pt x="84564" y="28188"/>
                </a:moveTo>
                <a:lnTo>
                  <a:pt x="422811" y="28188"/>
                </a:lnTo>
                <a:lnTo>
                  <a:pt x="422811" y="0"/>
                </a:lnTo>
                <a:lnTo>
                  <a:pt x="56376" y="0"/>
                </a:lnTo>
                <a:lnTo>
                  <a:pt x="56376" y="338244"/>
                </a:lnTo>
                <a:lnTo>
                  <a:pt x="367711" y="338244"/>
                </a:lnTo>
                <a:lnTo>
                  <a:pt x="367711" y="310062"/>
                </a:lnTo>
                <a:lnTo>
                  <a:pt x="84564" y="310062"/>
                </a:lnTo>
                <a:lnTo>
                  <a:pt x="84564" y="28188"/>
                </a:lnTo>
                <a:close/>
                <a:moveTo>
                  <a:pt x="410152" y="253686"/>
                </a:moveTo>
                <a:lnTo>
                  <a:pt x="140937" y="253686"/>
                </a:lnTo>
                <a:lnTo>
                  <a:pt x="140937" y="140940"/>
                </a:lnTo>
                <a:lnTo>
                  <a:pt x="371171" y="140940"/>
                </a:lnTo>
                <a:lnTo>
                  <a:pt x="399359" y="112752"/>
                </a:lnTo>
                <a:lnTo>
                  <a:pt x="140937" y="112752"/>
                </a:lnTo>
                <a:lnTo>
                  <a:pt x="140937" y="84564"/>
                </a:lnTo>
                <a:lnTo>
                  <a:pt x="422811" y="84564"/>
                </a:lnTo>
                <a:lnTo>
                  <a:pt x="422811" y="56376"/>
                </a:lnTo>
                <a:lnTo>
                  <a:pt x="112749" y="56376"/>
                </a:lnTo>
                <a:lnTo>
                  <a:pt x="112749" y="281874"/>
                </a:lnTo>
                <a:lnTo>
                  <a:pt x="382334" y="281874"/>
                </a:lnTo>
                <a:lnTo>
                  <a:pt x="410152" y="253686"/>
                </a:lnTo>
                <a:close/>
                <a:moveTo>
                  <a:pt x="56376" y="535557"/>
                </a:moveTo>
                <a:lnTo>
                  <a:pt x="84564" y="535557"/>
                </a:lnTo>
                <a:lnTo>
                  <a:pt x="84564" y="394620"/>
                </a:lnTo>
                <a:lnTo>
                  <a:pt x="112752" y="394620"/>
                </a:lnTo>
                <a:lnTo>
                  <a:pt x="112752" y="511890"/>
                </a:lnTo>
                <a:lnTo>
                  <a:pt x="140940" y="483705"/>
                </a:lnTo>
                <a:lnTo>
                  <a:pt x="140940" y="394620"/>
                </a:lnTo>
                <a:lnTo>
                  <a:pt x="367714" y="394620"/>
                </a:lnTo>
                <a:lnTo>
                  <a:pt x="367714" y="366435"/>
                </a:lnTo>
                <a:lnTo>
                  <a:pt x="56376" y="366435"/>
                </a:lnTo>
                <a:lnTo>
                  <a:pt x="56376" y="535557"/>
                </a:lnTo>
                <a:close/>
                <a:moveTo>
                  <a:pt x="1428724" y="0"/>
                </a:moveTo>
                <a:lnTo>
                  <a:pt x="1428724" y="324156"/>
                </a:lnTo>
                <a:cubicBezTo>
                  <a:pt x="1428724" y="399584"/>
                  <a:pt x="1395069" y="464387"/>
                  <a:pt x="1316539" y="514089"/>
                </a:cubicBezTo>
                <a:lnTo>
                  <a:pt x="1315903" y="513258"/>
                </a:lnTo>
                <a:cubicBezTo>
                  <a:pt x="1367503" y="472336"/>
                  <a:pt x="1400536" y="419773"/>
                  <a:pt x="1400536" y="351869"/>
                </a:cubicBezTo>
                <a:lnTo>
                  <a:pt x="1400536" y="3"/>
                </a:lnTo>
                <a:lnTo>
                  <a:pt x="1372348" y="3"/>
                </a:lnTo>
                <a:lnTo>
                  <a:pt x="1372348" y="351400"/>
                </a:lnTo>
                <a:cubicBezTo>
                  <a:pt x="1372348" y="452590"/>
                  <a:pt x="1290318" y="528510"/>
                  <a:pt x="1189132" y="528510"/>
                </a:cubicBezTo>
                <a:cubicBezTo>
                  <a:pt x="1087946" y="528510"/>
                  <a:pt x="1005916" y="452587"/>
                  <a:pt x="1005916" y="351400"/>
                </a:cubicBezTo>
                <a:lnTo>
                  <a:pt x="1005916" y="23666"/>
                </a:lnTo>
                <a:lnTo>
                  <a:pt x="977728" y="51854"/>
                </a:lnTo>
                <a:lnTo>
                  <a:pt x="977728" y="351869"/>
                </a:lnTo>
                <a:cubicBezTo>
                  <a:pt x="977728" y="468625"/>
                  <a:pt x="1072376" y="556226"/>
                  <a:pt x="1189132" y="556226"/>
                </a:cubicBezTo>
                <a:cubicBezTo>
                  <a:pt x="1191834" y="556226"/>
                  <a:pt x="1217320" y="556226"/>
                  <a:pt x="1217320" y="556226"/>
                </a:cubicBezTo>
                <a:cubicBezTo>
                  <a:pt x="1332291" y="556226"/>
                  <a:pt x="1456912" y="471321"/>
                  <a:pt x="1456912" y="324566"/>
                </a:cubicBezTo>
                <a:cubicBezTo>
                  <a:pt x="1456912" y="324428"/>
                  <a:pt x="1456912" y="0"/>
                  <a:pt x="1456912" y="0"/>
                </a:cubicBezTo>
                <a:lnTo>
                  <a:pt x="1428724" y="0"/>
                </a:lnTo>
                <a:close/>
                <a:moveTo>
                  <a:pt x="1189132" y="500322"/>
                </a:moveTo>
                <a:cubicBezTo>
                  <a:pt x="1274706" y="500322"/>
                  <a:pt x="1344082" y="436948"/>
                  <a:pt x="1344160" y="351400"/>
                </a:cubicBezTo>
                <a:lnTo>
                  <a:pt x="1344160" y="351400"/>
                </a:lnTo>
                <a:lnTo>
                  <a:pt x="1344160" y="23666"/>
                </a:lnTo>
                <a:lnTo>
                  <a:pt x="1315972" y="51854"/>
                </a:lnTo>
                <a:lnTo>
                  <a:pt x="1315972" y="324153"/>
                </a:lnTo>
                <a:cubicBezTo>
                  <a:pt x="1315972" y="378637"/>
                  <a:pt x="1271801" y="415761"/>
                  <a:pt x="1217317" y="415761"/>
                </a:cubicBezTo>
                <a:cubicBezTo>
                  <a:pt x="1162833" y="415761"/>
                  <a:pt x="1118662" y="378637"/>
                  <a:pt x="1118662" y="324153"/>
                </a:cubicBezTo>
                <a:lnTo>
                  <a:pt x="1118662" y="3"/>
                </a:lnTo>
                <a:lnTo>
                  <a:pt x="1090474" y="3"/>
                </a:lnTo>
                <a:lnTo>
                  <a:pt x="1090474" y="324156"/>
                </a:lnTo>
                <a:cubicBezTo>
                  <a:pt x="1090474" y="394209"/>
                  <a:pt x="1147264" y="443951"/>
                  <a:pt x="1217317" y="443951"/>
                </a:cubicBezTo>
                <a:cubicBezTo>
                  <a:pt x="1245962" y="443951"/>
                  <a:pt x="1280732" y="429800"/>
                  <a:pt x="1304349" y="404889"/>
                </a:cubicBezTo>
                <a:lnTo>
                  <a:pt x="1304982" y="405720"/>
                </a:lnTo>
                <a:cubicBezTo>
                  <a:pt x="1282838" y="446784"/>
                  <a:pt x="1241907" y="472139"/>
                  <a:pt x="1189129" y="472139"/>
                </a:cubicBezTo>
                <a:cubicBezTo>
                  <a:pt x="1119507" y="472139"/>
                  <a:pt x="1062992" y="421734"/>
                  <a:pt x="1062303" y="352344"/>
                </a:cubicBezTo>
                <a:lnTo>
                  <a:pt x="1062286" y="352344"/>
                </a:lnTo>
                <a:lnTo>
                  <a:pt x="1062286" y="3"/>
                </a:lnTo>
                <a:lnTo>
                  <a:pt x="1034098" y="3"/>
                </a:lnTo>
                <a:lnTo>
                  <a:pt x="1034098" y="352341"/>
                </a:lnTo>
                <a:lnTo>
                  <a:pt x="1034113" y="352341"/>
                </a:lnTo>
                <a:cubicBezTo>
                  <a:pt x="1034703" y="437411"/>
                  <a:pt x="1103877" y="500322"/>
                  <a:pt x="1189132" y="500322"/>
                </a:cubicBezTo>
                <a:close/>
                <a:moveTo>
                  <a:pt x="562774" y="366435"/>
                </a:moveTo>
                <a:lnTo>
                  <a:pt x="491494" y="535557"/>
                </a:lnTo>
                <a:lnTo>
                  <a:pt x="519684" y="535554"/>
                </a:lnTo>
                <a:lnTo>
                  <a:pt x="519682" y="535557"/>
                </a:lnTo>
                <a:lnTo>
                  <a:pt x="519684" y="535557"/>
                </a:lnTo>
                <a:lnTo>
                  <a:pt x="555322" y="450996"/>
                </a:lnTo>
                <a:lnTo>
                  <a:pt x="794138" y="450996"/>
                </a:lnTo>
                <a:lnTo>
                  <a:pt x="829744" y="535557"/>
                </a:lnTo>
                <a:lnTo>
                  <a:pt x="857932" y="535557"/>
                </a:lnTo>
                <a:lnTo>
                  <a:pt x="810457" y="422808"/>
                </a:lnTo>
                <a:lnTo>
                  <a:pt x="567200" y="422808"/>
                </a:lnTo>
                <a:lnTo>
                  <a:pt x="579078" y="394620"/>
                </a:lnTo>
                <a:lnTo>
                  <a:pt x="826776" y="394620"/>
                </a:lnTo>
                <a:lnTo>
                  <a:pt x="886120" y="535557"/>
                </a:lnTo>
                <a:lnTo>
                  <a:pt x="914308" y="535557"/>
                </a:lnTo>
                <a:lnTo>
                  <a:pt x="843097" y="366435"/>
                </a:lnTo>
                <a:lnTo>
                  <a:pt x="562774" y="366435"/>
                </a:lnTo>
                <a:close/>
                <a:moveTo>
                  <a:pt x="604248" y="0"/>
                </a:moveTo>
                <a:lnTo>
                  <a:pt x="397091" y="491374"/>
                </a:lnTo>
                <a:lnTo>
                  <a:pt x="415032" y="515732"/>
                </a:lnTo>
                <a:lnTo>
                  <a:pt x="632437" y="0"/>
                </a:lnTo>
                <a:lnTo>
                  <a:pt x="604248" y="0"/>
                </a:lnTo>
                <a:close/>
                <a:moveTo>
                  <a:pt x="716998" y="3"/>
                </a:moveTo>
                <a:lnTo>
                  <a:pt x="934130" y="515735"/>
                </a:lnTo>
                <a:lnTo>
                  <a:pt x="952028" y="491377"/>
                </a:lnTo>
                <a:lnTo>
                  <a:pt x="745186" y="3"/>
                </a:lnTo>
                <a:lnTo>
                  <a:pt x="716998" y="3"/>
                </a:lnTo>
                <a:close/>
                <a:moveTo>
                  <a:pt x="546409" y="338247"/>
                </a:moveTo>
                <a:lnTo>
                  <a:pt x="463042" y="535557"/>
                </a:lnTo>
                <a:lnTo>
                  <a:pt x="434854" y="535557"/>
                </a:lnTo>
                <a:lnTo>
                  <a:pt x="646528" y="33467"/>
                </a:lnTo>
                <a:lnTo>
                  <a:pt x="762988" y="310059"/>
                </a:lnTo>
                <a:lnTo>
                  <a:pt x="791176" y="310059"/>
                </a:lnTo>
                <a:lnTo>
                  <a:pt x="660624" y="3"/>
                </a:lnTo>
                <a:lnTo>
                  <a:pt x="688812" y="3"/>
                </a:lnTo>
                <a:lnTo>
                  <a:pt x="831231" y="338247"/>
                </a:lnTo>
                <a:lnTo>
                  <a:pt x="546409" y="338247"/>
                </a:lnTo>
                <a:close/>
                <a:moveTo>
                  <a:pt x="674788" y="167531"/>
                </a:moveTo>
                <a:lnTo>
                  <a:pt x="614721" y="310062"/>
                </a:lnTo>
                <a:lnTo>
                  <a:pt x="734800" y="310062"/>
                </a:lnTo>
                <a:lnTo>
                  <a:pt x="674788" y="167531"/>
                </a:lnTo>
                <a:close/>
                <a:moveTo>
                  <a:pt x="558275" y="310062"/>
                </a:moveTo>
                <a:lnTo>
                  <a:pt x="586535" y="310062"/>
                </a:lnTo>
                <a:lnTo>
                  <a:pt x="660703" y="134072"/>
                </a:lnTo>
                <a:lnTo>
                  <a:pt x="646588" y="100553"/>
                </a:lnTo>
                <a:lnTo>
                  <a:pt x="558275" y="310062"/>
                </a:lnTo>
                <a:close/>
              </a:path>
            </a:pathLst>
          </a:custGeom>
          <a:solidFill>
            <a:srgbClr val="003366"/>
          </a:solidFill>
          <a:ln w="2892" cap="flat">
            <a:noFill/>
            <a:prstDash val="solid"/>
            <a:miter/>
          </a:ln>
        </p:spPr>
        <p:txBody>
          <a:bodyPr rtlCol="0" anchor="ctr"/>
          <a:lstStyle/>
          <a:p>
            <a:pPr>
              <a:defRPr/>
            </a:pPr>
            <a:endParaRPr lang="de-DE">
              <a:solidFill>
                <a:srgbClr val="FFFFFF"/>
              </a:solidFill>
              <a:latin typeface="Arial"/>
              <a:cs typeface="Arial"/>
            </a:endParaRPr>
          </a:p>
        </p:txBody>
      </p:sp>
      <p:sp>
        <p:nvSpPr>
          <p:cNvPr id="268826273" name="Textplatzhalter 2"/>
          <p:cNvSpPr>
            <a:spLocks noGrp="1"/>
          </p:cNvSpPr>
          <p:nvPr>
            <p:ph type="body" sz="quarter" idx="31"/>
          </p:nvPr>
        </p:nvSpPr>
        <p:spPr bwMode="auto">
          <a:xfrm>
            <a:off x="821531" y="1472746"/>
            <a:ext cx="10564591" cy="360362"/>
          </a:xfrm>
          <a:prstGeom prst="rect">
            <a:avLst/>
          </a:prstGeom>
        </p:spPr>
        <p:txBody>
          <a:bodyPr>
            <a:noAutofit/>
          </a:bodyPr>
          <a:lstStyle>
            <a:lvl1pPr>
              <a:defRPr sz="2000" b="1">
                <a:solidFill>
                  <a:schemeClr val="bg1"/>
                </a:solidFill>
              </a:defRPr>
            </a:lvl1pPr>
          </a:lstStyle>
          <a:p>
            <a:pPr lvl="0">
              <a:defRPr/>
            </a:pPr>
            <a:r>
              <a:rPr lang="de-DE"/>
              <a:t>Mastertextformat bearbeiten</a:t>
            </a:r>
            <a:endParaRPr/>
          </a:p>
        </p:txBody>
      </p:sp>
      <p:sp>
        <p:nvSpPr>
          <p:cNvPr id="860479871" name="Textplatzhalter 4"/>
          <p:cNvSpPr>
            <a:spLocks noGrp="1"/>
          </p:cNvSpPr>
          <p:nvPr>
            <p:ph type="body" sz="quarter" idx="33"/>
          </p:nvPr>
        </p:nvSpPr>
        <p:spPr bwMode="auto">
          <a:xfrm>
            <a:off x="7435970" y="1925856"/>
            <a:ext cx="3737552" cy="4706720"/>
          </a:xfrm>
          <a:prstGeom prst="rect">
            <a:avLst/>
          </a:prstGeom>
        </p:spPr>
        <p:txBody>
          <a:bodyPr>
            <a:normAutofit/>
          </a:bodyPr>
          <a:lstStyle>
            <a:lvl1pPr>
              <a:defRPr sz="1400">
                <a:solidFill>
                  <a:schemeClr val="bg1"/>
                </a:solidFill>
              </a:defRPr>
            </a:lvl1pPr>
            <a:lvl2pPr>
              <a:defRPr sz="1400">
                <a:solidFill>
                  <a:schemeClr val="bg1"/>
                </a:solidFill>
              </a:defRPr>
            </a:lvl2pPr>
          </a:lstStyle>
          <a:p>
            <a:pPr lvl="0">
              <a:defRPr/>
            </a:pPr>
            <a:r>
              <a:rPr lang="de-DE"/>
              <a:t>Mastertextformat bearbeiten</a:t>
            </a:r>
            <a:endParaRPr/>
          </a:p>
          <a:p>
            <a:pPr lvl="1">
              <a:defRPr/>
            </a:pPr>
            <a:r>
              <a:rPr lang="de-DE"/>
              <a:t>Zweite Ebene</a:t>
            </a:r>
            <a:endParaRPr/>
          </a:p>
        </p:txBody>
      </p:sp>
      <p:sp>
        <p:nvSpPr>
          <p:cNvPr id="459910975" name="Inhaltsplatzhalter 4"/>
          <p:cNvSpPr>
            <a:spLocks noGrp="1"/>
          </p:cNvSpPr>
          <p:nvPr>
            <p:ph sz="quarter" idx="34"/>
          </p:nvPr>
        </p:nvSpPr>
        <p:spPr bwMode="auto">
          <a:xfrm>
            <a:off x="821531" y="1925856"/>
            <a:ext cx="6399884" cy="4706720"/>
          </a:xfrm>
          <a:prstGeom prst="rect">
            <a:avLst/>
          </a:prstGeom>
          <a:solidFill>
            <a:schemeClr val="bg2"/>
          </a:solidFill>
        </p:spPr>
        <p:txBody>
          <a:bodyPr lIns="180000" tIns="180000" rIns="180000" bIns="180000"/>
          <a:lstStyle>
            <a:lvl1pPr>
              <a:defRPr sz="1600">
                <a:solidFill>
                  <a:schemeClr val="tx2"/>
                </a:solidFill>
              </a:defRPr>
            </a:lvl1pPr>
            <a:lvl2pPr>
              <a:defRPr sz="16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38729890" name="Bildplatzhalter 5"/>
          <p:cNvSpPr>
            <a:spLocks noGrp="1"/>
          </p:cNvSpPr>
          <p:nvPr>
            <p:ph type="pic" sz="quarter" idx="14" hasCustomPrompt="1"/>
          </p:nvPr>
        </p:nvSpPr>
        <p:spPr bwMode="auto">
          <a:xfrm>
            <a:off x="8063832" y="300549"/>
            <a:ext cx="1620000" cy="619200"/>
          </a:xfrm>
          <a:prstGeom prst="rect">
            <a:avLst/>
          </a:prstGeom>
        </p:spPr>
        <p:txBody>
          <a:bodyPr/>
          <a:lstStyle>
            <a:lvl1pPr>
              <a:defRPr sz="800">
                <a:solidFill>
                  <a:schemeClr val="tx2"/>
                </a:solidFill>
              </a:defRPr>
            </a:lvl1pPr>
          </a:lstStyle>
          <a:p>
            <a:pPr>
              <a:defRPr/>
            </a:pPr>
            <a:r>
              <a:rPr lang="de-DE"/>
              <a:t>Optional einfügen</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preserve="1" userDrawn="1">
  <p:cSld name="Inhalte 2 Spalten">
    <p:spTree>
      <p:nvGrpSpPr>
        <p:cNvPr id="1" name=""/>
        <p:cNvGrpSpPr/>
        <p:nvPr/>
      </p:nvGrpSpPr>
      <p:grpSpPr bwMode="auto">
        <a:xfrm>
          <a:off x="0" y="0"/>
          <a:ext cx="0" cy="0"/>
          <a:chOff x="0" y="0"/>
          <a:chExt cx="0" cy="0"/>
        </a:xfrm>
      </p:grpSpPr>
      <p:pic>
        <p:nvPicPr>
          <p:cNvPr id="1061749553" name="Grafik 5"/>
          <p:cNvPicPr>
            <a:picLocks noChangeAspect="1"/>
          </p:cNvPicPr>
          <p:nvPr userDrawn="1"/>
        </p:nvPicPr>
        <p:blipFill rotWithShape="1">
          <a:blip r:embed="rId2"/>
          <a:srcRect l="7" t="26812" r="-7" b="25287"/>
          <a:stretch/>
        </p:blipFill>
        <p:spPr bwMode="auto">
          <a:xfrm>
            <a:off x="793" y="0"/>
            <a:ext cx="12190413" cy="3284550"/>
          </a:xfrm>
          <a:prstGeom prst="rect">
            <a:avLst/>
          </a:prstGeom>
        </p:spPr>
      </p:pic>
      <p:sp>
        <p:nvSpPr>
          <p:cNvPr id="1765009073" name="Rechteck 6"/>
          <p:cNvSpPr/>
          <p:nvPr userDrawn="1"/>
        </p:nvSpPr>
        <p:spPr bwMode="auto">
          <a:xfrm>
            <a:off x="516662" y="1271451"/>
            <a:ext cx="11158674" cy="2365363"/>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1880314382" name="Rechteck 7"/>
          <p:cNvSpPr/>
          <p:nvPr userDrawn="1"/>
        </p:nvSpPr>
        <p:spPr bwMode="auto">
          <a:xfrm>
            <a:off x="795" y="3033591"/>
            <a:ext cx="12190413" cy="3827450"/>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1554426789" name="Freihandform: Form 5"/>
          <p:cNvSpPr/>
          <p:nvPr userDrawn="1"/>
        </p:nvSpPr>
        <p:spPr bwMode="auto">
          <a:xfrm>
            <a:off x="10056423" y="302400"/>
            <a:ext cx="1618914" cy="618075"/>
          </a:xfrm>
          <a:custGeom>
            <a:avLst/>
            <a:gdLst>
              <a:gd name="connsiteX0" fmla="*/ 0 w 1456912"/>
              <a:gd name="connsiteY0" fmla="*/ 51854 h 556225"/>
              <a:gd name="connsiteX1" fmla="*/ 28188 w 1456912"/>
              <a:gd name="connsiteY1" fmla="*/ 23666 h 556225"/>
              <a:gd name="connsiteX2" fmla="*/ 28188 w 1456912"/>
              <a:gd name="connsiteY2" fmla="*/ 535557 h 556225"/>
              <a:gd name="connsiteX3" fmla="*/ 0 w 1456912"/>
              <a:gd name="connsiteY3" fmla="*/ 535557 h 556225"/>
              <a:gd name="connsiteX4" fmla="*/ 0 w 1456912"/>
              <a:gd name="connsiteY4" fmla="*/ 51854 h 556225"/>
              <a:gd name="connsiteX5" fmla="*/ 84564 w 1456912"/>
              <a:gd name="connsiteY5" fmla="*/ 28188 h 556225"/>
              <a:gd name="connsiteX6" fmla="*/ 422811 w 1456912"/>
              <a:gd name="connsiteY6" fmla="*/ 28188 h 556225"/>
              <a:gd name="connsiteX7" fmla="*/ 422811 w 1456912"/>
              <a:gd name="connsiteY7" fmla="*/ 0 h 556225"/>
              <a:gd name="connsiteX8" fmla="*/ 56376 w 1456912"/>
              <a:gd name="connsiteY8" fmla="*/ 0 h 556225"/>
              <a:gd name="connsiteX9" fmla="*/ 56376 w 1456912"/>
              <a:gd name="connsiteY9" fmla="*/ 338244 h 556225"/>
              <a:gd name="connsiteX10" fmla="*/ 367711 w 1456912"/>
              <a:gd name="connsiteY10" fmla="*/ 338244 h 556225"/>
              <a:gd name="connsiteX11" fmla="*/ 367711 w 1456912"/>
              <a:gd name="connsiteY11" fmla="*/ 310062 h 556225"/>
              <a:gd name="connsiteX12" fmla="*/ 84564 w 1456912"/>
              <a:gd name="connsiteY12" fmla="*/ 310062 h 556225"/>
              <a:gd name="connsiteX13" fmla="*/ 84564 w 1456912"/>
              <a:gd name="connsiteY13" fmla="*/ 28188 h 556225"/>
              <a:gd name="connsiteX14" fmla="*/ 410152 w 1456912"/>
              <a:gd name="connsiteY14" fmla="*/ 253686 h 556225"/>
              <a:gd name="connsiteX15" fmla="*/ 140937 w 1456912"/>
              <a:gd name="connsiteY15" fmla="*/ 253686 h 556225"/>
              <a:gd name="connsiteX16" fmla="*/ 140937 w 1456912"/>
              <a:gd name="connsiteY16" fmla="*/ 140940 h 556225"/>
              <a:gd name="connsiteX17" fmla="*/ 371171 w 1456912"/>
              <a:gd name="connsiteY17" fmla="*/ 140940 h 556225"/>
              <a:gd name="connsiteX18" fmla="*/ 399359 w 1456912"/>
              <a:gd name="connsiteY18" fmla="*/ 112752 h 556225"/>
              <a:gd name="connsiteX19" fmla="*/ 140937 w 1456912"/>
              <a:gd name="connsiteY19" fmla="*/ 112752 h 556225"/>
              <a:gd name="connsiteX20" fmla="*/ 140937 w 1456912"/>
              <a:gd name="connsiteY20" fmla="*/ 84564 h 556225"/>
              <a:gd name="connsiteX21" fmla="*/ 422811 w 1456912"/>
              <a:gd name="connsiteY21" fmla="*/ 84564 h 556225"/>
              <a:gd name="connsiteX22" fmla="*/ 422811 w 1456912"/>
              <a:gd name="connsiteY22" fmla="*/ 56376 h 556225"/>
              <a:gd name="connsiteX23" fmla="*/ 112749 w 1456912"/>
              <a:gd name="connsiteY23" fmla="*/ 56376 h 556225"/>
              <a:gd name="connsiteX24" fmla="*/ 112749 w 1456912"/>
              <a:gd name="connsiteY24" fmla="*/ 281874 h 556225"/>
              <a:gd name="connsiteX25" fmla="*/ 382334 w 1456912"/>
              <a:gd name="connsiteY25" fmla="*/ 281874 h 556225"/>
              <a:gd name="connsiteX26" fmla="*/ 410152 w 1456912"/>
              <a:gd name="connsiteY26" fmla="*/ 253686 h 556225"/>
              <a:gd name="connsiteX27" fmla="*/ 56376 w 1456912"/>
              <a:gd name="connsiteY27" fmla="*/ 535557 h 556225"/>
              <a:gd name="connsiteX28" fmla="*/ 84564 w 1456912"/>
              <a:gd name="connsiteY28" fmla="*/ 535557 h 556225"/>
              <a:gd name="connsiteX29" fmla="*/ 84564 w 1456912"/>
              <a:gd name="connsiteY29" fmla="*/ 394620 h 556225"/>
              <a:gd name="connsiteX30" fmla="*/ 112752 w 1456912"/>
              <a:gd name="connsiteY30" fmla="*/ 394620 h 556225"/>
              <a:gd name="connsiteX31" fmla="*/ 112752 w 1456912"/>
              <a:gd name="connsiteY31" fmla="*/ 511890 h 556225"/>
              <a:gd name="connsiteX32" fmla="*/ 140940 w 1456912"/>
              <a:gd name="connsiteY32" fmla="*/ 483705 h 556225"/>
              <a:gd name="connsiteX33" fmla="*/ 140940 w 1456912"/>
              <a:gd name="connsiteY33" fmla="*/ 394620 h 556225"/>
              <a:gd name="connsiteX34" fmla="*/ 367714 w 1456912"/>
              <a:gd name="connsiteY34" fmla="*/ 394620 h 556225"/>
              <a:gd name="connsiteX35" fmla="*/ 367714 w 1456912"/>
              <a:gd name="connsiteY35" fmla="*/ 366435 h 556225"/>
              <a:gd name="connsiteX36" fmla="*/ 56376 w 1456912"/>
              <a:gd name="connsiteY36" fmla="*/ 366435 h 556225"/>
              <a:gd name="connsiteX37" fmla="*/ 56376 w 1456912"/>
              <a:gd name="connsiteY37" fmla="*/ 535557 h 556225"/>
              <a:gd name="connsiteX38" fmla="*/ 1428724 w 1456912"/>
              <a:gd name="connsiteY38" fmla="*/ 0 h 556225"/>
              <a:gd name="connsiteX39" fmla="*/ 1428724 w 1456912"/>
              <a:gd name="connsiteY39" fmla="*/ 324156 h 556225"/>
              <a:gd name="connsiteX40" fmla="*/ 1316539 w 1456912"/>
              <a:gd name="connsiteY40" fmla="*/ 514089 h 556225"/>
              <a:gd name="connsiteX41" fmla="*/ 1315903 w 1456912"/>
              <a:gd name="connsiteY41" fmla="*/ 513258 h 556225"/>
              <a:gd name="connsiteX42" fmla="*/ 1400536 w 1456912"/>
              <a:gd name="connsiteY42" fmla="*/ 351869 h 556225"/>
              <a:gd name="connsiteX43" fmla="*/ 1400536 w 1456912"/>
              <a:gd name="connsiteY43" fmla="*/ 3 h 556225"/>
              <a:gd name="connsiteX44" fmla="*/ 1372348 w 1456912"/>
              <a:gd name="connsiteY44" fmla="*/ 3 h 556225"/>
              <a:gd name="connsiteX45" fmla="*/ 1372348 w 1456912"/>
              <a:gd name="connsiteY45" fmla="*/ 351400 h 556225"/>
              <a:gd name="connsiteX46" fmla="*/ 1189132 w 1456912"/>
              <a:gd name="connsiteY46" fmla="*/ 528510 h 556225"/>
              <a:gd name="connsiteX47" fmla="*/ 1005916 w 1456912"/>
              <a:gd name="connsiteY47" fmla="*/ 351400 h 556225"/>
              <a:gd name="connsiteX48" fmla="*/ 1005916 w 1456912"/>
              <a:gd name="connsiteY48" fmla="*/ 23666 h 556225"/>
              <a:gd name="connsiteX49" fmla="*/ 977728 w 1456912"/>
              <a:gd name="connsiteY49" fmla="*/ 51854 h 556225"/>
              <a:gd name="connsiteX50" fmla="*/ 977728 w 1456912"/>
              <a:gd name="connsiteY50" fmla="*/ 351869 h 556225"/>
              <a:gd name="connsiteX51" fmla="*/ 1189132 w 1456912"/>
              <a:gd name="connsiteY51" fmla="*/ 556226 h 556225"/>
              <a:gd name="connsiteX52" fmla="*/ 1217320 w 1456912"/>
              <a:gd name="connsiteY52" fmla="*/ 556226 h 556225"/>
              <a:gd name="connsiteX53" fmla="*/ 1456912 w 1456912"/>
              <a:gd name="connsiteY53" fmla="*/ 324566 h 556225"/>
              <a:gd name="connsiteX54" fmla="*/ 1456912 w 1456912"/>
              <a:gd name="connsiteY54" fmla="*/ 0 h 556225"/>
              <a:gd name="connsiteX55" fmla="*/ 1428724 w 1456912"/>
              <a:gd name="connsiteY55" fmla="*/ 0 h 556225"/>
              <a:gd name="connsiteX56" fmla="*/ 1189132 w 1456912"/>
              <a:gd name="connsiteY56" fmla="*/ 500322 h 556225"/>
              <a:gd name="connsiteX57" fmla="*/ 1344160 w 1456912"/>
              <a:gd name="connsiteY57" fmla="*/ 351400 h 556225"/>
              <a:gd name="connsiteX58" fmla="*/ 1344160 w 1456912"/>
              <a:gd name="connsiteY58" fmla="*/ 351400 h 556225"/>
              <a:gd name="connsiteX59" fmla="*/ 1344160 w 1456912"/>
              <a:gd name="connsiteY59" fmla="*/ 23666 h 556225"/>
              <a:gd name="connsiteX60" fmla="*/ 1315972 w 1456912"/>
              <a:gd name="connsiteY60" fmla="*/ 51854 h 556225"/>
              <a:gd name="connsiteX61" fmla="*/ 1315972 w 1456912"/>
              <a:gd name="connsiteY61" fmla="*/ 324153 h 556225"/>
              <a:gd name="connsiteX62" fmla="*/ 1217317 w 1456912"/>
              <a:gd name="connsiteY62" fmla="*/ 415761 h 556225"/>
              <a:gd name="connsiteX63" fmla="*/ 1118662 w 1456912"/>
              <a:gd name="connsiteY63" fmla="*/ 324153 h 556225"/>
              <a:gd name="connsiteX64" fmla="*/ 1118662 w 1456912"/>
              <a:gd name="connsiteY64" fmla="*/ 3 h 556225"/>
              <a:gd name="connsiteX65" fmla="*/ 1090474 w 1456912"/>
              <a:gd name="connsiteY65" fmla="*/ 3 h 556225"/>
              <a:gd name="connsiteX66" fmla="*/ 1090474 w 1456912"/>
              <a:gd name="connsiteY66" fmla="*/ 324156 h 556225"/>
              <a:gd name="connsiteX67" fmla="*/ 1217317 w 1456912"/>
              <a:gd name="connsiteY67" fmla="*/ 443951 h 556225"/>
              <a:gd name="connsiteX68" fmla="*/ 1304349 w 1456912"/>
              <a:gd name="connsiteY68" fmla="*/ 404889 h 556225"/>
              <a:gd name="connsiteX69" fmla="*/ 1304982 w 1456912"/>
              <a:gd name="connsiteY69" fmla="*/ 405720 h 556225"/>
              <a:gd name="connsiteX70" fmla="*/ 1189129 w 1456912"/>
              <a:gd name="connsiteY70" fmla="*/ 472139 h 556225"/>
              <a:gd name="connsiteX71" fmla="*/ 1062303 w 1456912"/>
              <a:gd name="connsiteY71" fmla="*/ 352344 h 556225"/>
              <a:gd name="connsiteX72" fmla="*/ 1062286 w 1456912"/>
              <a:gd name="connsiteY72" fmla="*/ 352344 h 556225"/>
              <a:gd name="connsiteX73" fmla="*/ 1062286 w 1456912"/>
              <a:gd name="connsiteY73" fmla="*/ 3 h 556225"/>
              <a:gd name="connsiteX74" fmla="*/ 1034098 w 1456912"/>
              <a:gd name="connsiteY74" fmla="*/ 3 h 556225"/>
              <a:gd name="connsiteX75" fmla="*/ 1034098 w 1456912"/>
              <a:gd name="connsiteY75" fmla="*/ 352341 h 556225"/>
              <a:gd name="connsiteX76" fmla="*/ 1034113 w 1456912"/>
              <a:gd name="connsiteY76" fmla="*/ 352341 h 556225"/>
              <a:gd name="connsiteX77" fmla="*/ 1189132 w 1456912"/>
              <a:gd name="connsiteY77" fmla="*/ 500322 h 556225"/>
              <a:gd name="connsiteX78" fmla="*/ 562774 w 1456912"/>
              <a:gd name="connsiteY78" fmla="*/ 366435 h 556225"/>
              <a:gd name="connsiteX79" fmla="*/ 491494 w 1456912"/>
              <a:gd name="connsiteY79" fmla="*/ 535557 h 556225"/>
              <a:gd name="connsiteX80" fmla="*/ 519684 w 1456912"/>
              <a:gd name="connsiteY80" fmla="*/ 535554 h 556225"/>
              <a:gd name="connsiteX81" fmla="*/ 519682 w 1456912"/>
              <a:gd name="connsiteY81" fmla="*/ 535557 h 556225"/>
              <a:gd name="connsiteX82" fmla="*/ 519684 w 1456912"/>
              <a:gd name="connsiteY82" fmla="*/ 535557 h 556225"/>
              <a:gd name="connsiteX83" fmla="*/ 555322 w 1456912"/>
              <a:gd name="connsiteY83" fmla="*/ 450996 h 556225"/>
              <a:gd name="connsiteX84" fmla="*/ 794138 w 1456912"/>
              <a:gd name="connsiteY84" fmla="*/ 450996 h 556225"/>
              <a:gd name="connsiteX85" fmla="*/ 829744 w 1456912"/>
              <a:gd name="connsiteY85" fmla="*/ 535557 h 556225"/>
              <a:gd name="connsiteX86" fmla="*/ 857932 w 1456912"/>
              <a:gd name="connsiteY86" fmla="*/ 535557 h 556225"/>
              <a:gd name="connsiteX87" fmla="*/ 810457 w 1456912"/>
              <a:gd name="connsiteY87" fmla="*/ 422808 h 556225"/>
              <a:gd name="connsiteX88" fmla="*/ 567200 w 1456912"/>
              <a:gd name="connsiteY88" fmla="*/ 422808 h 556225"/>
              <a:gd name="connsiteX89" fmla="*/ 579078 w 1456912"/>
              <a:gd name="connsiteY89" fmla="*/ 394620 h 556225"/>
              <a:gd name="connsiteX90" fmla="*/ 826776 w 1456912"/>
              <a:gd name="connsiteY90" fmla="*/ 394620 h 556225"/>
              <a:gd name="connsiteX91" fmla="*/ 886120 w 1456912"/>
              <a:gd name="connsiteY91" fmla="*/ 535557 h 556225"/>
              <a:gd name="connsiteX92" fmla="*/ 914308 w 1456912"/>
              <a:gd name="connsiteY92" fmla="*/ 535557 h 556225"/>
              <a:gd name="connsiteX93" fmla="*/ 843097 w 1456912"/>
              <a:gd name="connsiteY93" fmla="*/ 366435 h 556225"/>
              <a:gd name="connsiteX94" fmla="*/ 562774 w 1456912"/>
              <a:gd name="connsiteY94" fmla="*/ 366435 h 556225"/>
              <a:gd name="connsiteX95" fmla="*/ 604248 w 1456912"/>
              <a:gd name="connsiteY95" fmla="*/ 0 h 556225"/>
              <a:gd name="connsiteX96" fmla="*/ 397091 w 1456912"/>
              <a:gd name="connsiteY96" fmla="*/ 491374 h 556225"/>
              <a:gd name="connsiteX97" fmla="*/ 415032 w 1456912"/>
              <a:gd name="connsiteY97" fmla="*/ 515732 h 556225"/>
              <a:gd name="connsiteX98" fmla="*/ 632437 w 1456912"/>
              <a:gd name="connsiteY98" fmla="*/ 0 h 556225"/>
              <a:gd name="connsiteX99" fmla="*/ 604248 w 1456912"/>
              <a:gd name="connsiteY99" fmla="*/ 0 h 556225"/>
              <a:gd name="connsiteX100" fmla="*/ 716998 w 1456912"/>
              <a:gd name="connsiteY100" fmla="*/ 3 h 556225"/>
              <a:gd name="connsiteX101" fmla="*/ 934130 w 1456912"/>
              <a:gd name="connsiteY101" fmla="*/ 515735 h 556225"/>
              <a:gd name="connsiteX102" fmla="*/ 952028 w 1456912"/>
              <a:gd name="connsiteY102" fmla="*/ 491377 h 556225"/>
              <a:gd name="connsiteX103" fmla="*/ 745186 w 1456912"/>
              <a:gd name="connsiteY103" fmla="*/ 3 h 556225"/>
              <a:gd name="connsiteX104" fmla="*/ 716998 w 1456912"/>
              <a:gd name="connsiteY104" fmla="*/ 3 h 556225"/>
              <a:gd name="connsiteX105" fmla="*/ 546409 w 1456912"/>
              <a:gd name="connsiteY105" fmla="*/ 338247 h 556225"/>
              <a:gd name="connsiteX106" fmla="*/ 463042 w 1456912"/>
              <a:gd name="connsiteY106" fmla="*/ 535557 h 556225"/>
              <a:gd name="connsiteX107" fmla="*/ 434854 w 1456912"/>
              <a:gd name="connsiteY107" fmla="*/ 535557 h 556225"/>
              <a:gd name="connsiteX108" fmla="*/ 646528 w 1456912"/>
              <a:gd name="connsiteY108" fmla="*/ 33467 h 556225"/>
              <a:gd name="connsiteX109" fmla="*/ 762988 w 1456912"/>
              <a:gd name="connsiteY109" fmla="*/ 310059 h 556225"/>
              <a:gd name="connsiteX110" fmla="*/ 791176 w 1456912"/>
              <a:gd name="connsiteY110" fmla="*/ 310059 h 556225"/>
              <a:gd name="connsiteX111" fmla="*/ 660624 w 1456912"/>
              <a:gd name="connsiteY111" fmla="*/ 3 h 556225"/>
              <a:gd name="connsiteX112" fmla="*/ 688812 w 1456912"/>
              <a:gd name="connsiteY112" fmla="*/ 3 h 556225"/>
              <a:gd name="connsiteX113" fmla="*/ 831231 w 1456912"/>
              <a:gd name="connsiteY113" fmla="*/ 338247 h 556225"/>
              <a:gd name="connsiteX114" fmla="*/ 546409 w 1456912"/>
              <a:gd name="connsiteY114" fmla="*/ 338247 h 556225"/>
              <a:gd name="connsiteX115" fmla="*/ 674788 w 1456912"/>
              <a:gd name="connsiteY115" fmla="*/ 167531 h 556225"/>
              <a:gd name="connsiteX116" fmla="*/ 614721 w 1456912"/>
              <a:gd name="connsiteY116" fmla="*/ 310062 h 556225"/>
              <a:gd name="connsiteX117" fmla="*/ 734800 w 1456912"/>
              <a:gd name="connsiteY117" fmla="*/ 310062 h 556225"/>
              <a:gd name="connsiteX118" fmla="*/ 674788 w 1456912"/>
              <a:gd name="connsiteY118" fmla="*/ 167531 h 556225"/>
              <a:gd name="connsiteX119" fmla="*/ 558275 w 1456912"/>
              <a:gd name="connsiteY119" fmla="*/ 310062 h 556225"/>
              <a:gd name="connsiteX120" fmla="*/ 586535 w 1456912"/>
              <a:gd name="connsiteY120" fmla="*/ 310062 h 556225"/>
              <a:gd name="connsiteX121" fmla="*/ 660703 w 1456912"/>
              <a:gd name="connsiteY121" fmla="*/ 134072 h 556225"/>
              <a:gd name="connsiteX122" fmla="*/ 646588 w 1456912"/>
              <a:gd name="connsiteY122" fmla="*/ 100553 h 556225"/>
              <a:gd name="connsiteX123" fmla="*/ 558275 w 1456912"/>
              <a:gd name="connsiteY123" fmla="*/ 310062 h 55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456912" h="556225" extrusionOk="0">
                <a:moveTo>
                  <a:pt x="0" y="51854"/>
                </a:moveTo>
                <a:lnTo>
                  <a:pt x="28188" y="23666"/>
                </a:lnTo>
                <a:lnTo>
                  <a:pt x="28188" y="535557"/>
                </a:lnTo>
                <a:lnTo>
                  <a:pt x="0" y="535557"/>
                </a:lnTo>
                <a:lnTo>
                  <a:pt x="0" y="51854"/>
                </a:lnTo>
                <a:close/>
                <a:moveTo>
                  <a:pt x="84564" y="28188"/>
                </a:moveTo>
                <a:lnTo>
                  <a:pt x="422811" y="28188"/>
                </a:lnTo>
                <a:lnTo>
                  <a:pt x="422811" y="0"/>
                </a:lnTo>
                <a:lnTo>
                  <a:pt x="56376" y="0"/>
                </a:lnTo>
                <a:lnTo>
                  <a:pt x="56376" y="338244"/>
                </a:lnTo>
                <a:lnTo>
                  <a:pt x="367711" y="338244"/>
                </a:lnTo>
                <a:lnTo>
                  <a:pt x="367711" y="310062"/>
                </a:lnTo>
                <a:lnTo>
                  <a:pt x="84564" y="310062"/>
                </a:lnTo>
                <a:lnTo>
                  <a:pt x="84564" y="28188"/>
                </a:lnTo>
                <a:close/>
                <a:moveTo>
                  <a:pt x="410152" y="253686"/>
                </a:moveTo>
                <a:lnTo>
                  <a:pt x="140937" y="253686"/>
                </a:lnTo>
                <a:lnTo>
                  <a:pt x="140937" y="140940"/>
                </a:lnTo>
                <a:lnTo>
                  <a:pt x="371171" y="140940"/>
                </a:lnTo>
                <a:lnTo>
                  <a:pt x="399359" y="112752"/>
                </a:lnTo>
                <a:lnTo>
                  <a:pt x="140937" y="112752"/>
                </a:lnTo>
                <a:lnTo>
                  <a:pt x="140937" y="84564"/>
                </a:lnTo>
                <a:lnTo>
                  <a:pt x="422811" y="84564"/>
                </a:lnTo>
                <a:lnTo>
                  <a:pt x="422811" y="56376"/>
                </a:lnTo>
                <a:lnTo>
                  <a:pt x="112749" y="56376"/>
                </a:lnTo>
                <a:lnTo>
                  <a:pt x="112749" y="281874"/>
                </a:lnTo>
                <a:lnTo>
                  <a:pt x="382334" y="281874"/>
                </a:lnTo>
                <a:lnTo>
                  <a:pt x="410152" y="253686"/>
                </a:lnTo>
                <a:close/>
                <a:moveTo>
                  <a:pt x="56376" y="535557"/>
                </a:moveTo>
                <a:lnTo>
                  <a:pt x="84564" y="535557"/>
                </a:lnTo>
                <a:lnTo>
                  <a:pt x="84564" y="394620"/>
                </a:lnTo>
                <a:lnTo>
                  <a:pt x="112752" y="394620"/>
                </a:lnTo>
                <a:lnTo>
                  <a:pt x="112752" y="511890"/>
                </a:lnTo>
                <a:lnTo>
                  <a:pt x="140940" y="483705"/>
                </a:lnTo>
                <a:lnTo>
                  <a:pt x="140940" y="394620"/>
                </a:lnTo>
                <a:lnTo>
                  <a:pt x="367714" y="394620"/>
                </a:lnTo>
                <a:lnTo>
                  <a:pt x="367714" y="366435"/>
                </a:lnTo>
                <a:lnTo>
                  <a:pt x="56376" y="366435"/>
                </a:lnTo>
                <a:lnTo>
                  <a:pt x="56376" y="535557"/>
                </a:lnTo>
                <a:close/>
                <a:moveTo>
                  <a:pt x="1428724" y="0"/>
                </a:moveTo>
                <a:lnTo>
                  <a:pt x="1428724" y="324156"/>
                </a:lnTo>
                <a:cubicBezTo>
                  <a:pt x="1428724" y="399584"/>
                  <a:pt x="1395069" y="464387"/>
                  <a:pt x="1316539" y="514089"/>
                </a:cubicBezTo>
                <a:lnTo>
                  <a:pt x="1315903" y="513258"/>
                </a:lnTo>
                <a:cubicBezTo>
                  <a:pt x="1367503" y="472336"/>
                  <a:pt x="1400536" y="419773"/>
                  <a:pt x="1400536" y="351869"/>
                </a:cubicBezTo>
                <a:lnTo>
                  <a:pt x="1400536" y="3"/>
                </a:lnTo>
                <a:lnTo>
                  <a:pt x="1372348" y="3"/>
                </a:lnTo>
                <a:lnTo>
                  <a:pt x="1372348" y="351400"/>
                </a:lnTo>
                <a:cubicBezTo>
                  <a:pt x="1372348" y="452590"/>
                  <a:pt x="1290318" y="528510"/>
                  <a:pt x="1189132" y="528510"/>
                </a:cubicBezTo>
                <a:cubicBezTo>
                  <a:pt x="1087946" y="528510"/>
                  <a:pt x="1005916" y="452587"/>
                  <a:pt x="1005916" y="351400"/>
                </a:cubicBezTo>
                <a:lnTo>
                  <a:pt x="1005916" y="23666"/>
                </a:lnTo>
                <a:lnTo>
                  <a:pt x="977728" y="51854"/>
                </a:lnTo>
                <a:lnTo>
                  <a:pt x="977728" y="351869"/>
                </a:lnTo>
                <a:cubicBezTo>
                  <a:pt x="977728" y="468625"/>
                  <a:pt x="1072376" y="556226"/>
                  <a:pt x="1189132" y="556226"/>
                </a:cubicBezTo>
                <a:cubicBezTo>
                  <a:pt x="1191834" y="556226"/>
                  <a:pt x="1217320" y="556226"/>
                  <a:pt x="1217320" y="556226"/>
                </a:cubicBezTo>
                <a:cubicBezTo>
                  <a:pt x="1332291" y="556226"/>
                  <a:pt x="1456912" y="471321"/>
                  <a:pt x="1456912" y="324566"/>
                </a:cubicBezTo>
                <a:cubicBezTo>
                  <a:pt x="1456912" y="324428"/>
                  <a:pt x="1456912" y="0"/>
                  <a:pt x="1456912" y="0"/>
                </a:cubicBezTo>
                <a:lnTo>
                  <a:pt x="1428724" y="0"/>
                </a:lnTo>
                <a:close/>
                <a:moveTo>
                  <a:pt x="1189132" y="500322"/>
                </a:moveTo>
                <a:cubicBezTo>
                  <a:pt x="1274706" y="500322"/>
                  <a:pt x="1344082" y="436948"/>
                  <a:pt x="1344160" y="351400"/>
                </a:cubicBezTo>
                <a:lnTo>
                  <a:pt x="1344160" y="351400"/>
                </a:lnTo>
                <a:lnTo>
                  <a:pt x="1344160" y="23666"/>
                </a:lnTo>
                <a:lnTo>
                  <a:pt x="1315972" y="51854"/>
                </a:lnTo>
                <a:lnTo>
                  <a:pt x="1315972" y="324153"/>
                </a:lnTo>
                <a:cubicBezTo>
                  <a:pt x="1315972" y="378637"/>
                  <a:pt x="1271801" y="415761"/>
                  <a:pt x="1217317" y="415761"/>
                </a:cubicBezTo>
                <a:cubicBezTo>
                  <a:pt x="1162833" y="415761"/>
                  <a:pt x="1118662" y="378637"/>
                  <a:pt x="1118662" y="324153"/>
                </a:cubicBezTo>
                <a:lnTo>
                  <a:pt x="1118662" y="3"/>
                </a:lnTo>
                <a:lnTo>
                  <a:pt x="1090474" y="3"/>
                </a:lnTo>
                <a:lnTo>
                  <a:pt x="1090474" y="324156"/>
                </a:lnTo>
                <a:cubicBezTo>
                  <a:pt x="1090474" y="394209"/>
                  <a:pt x="1147264" y="443951"/>
                  <a:pt x="1217317" y="443951"/>
                </a:cubicBezTo>
                <a:cubicBezTo>
                  <a:pt x="1245962" y="443951"/>
                  <a:pt x="1280732" y="429800"/>
                  <a:pt x="1304349" y="404889"/>
                </a:cubicBezTo>
                <a:lnTo>
                  <a:pt x="1304982" y="405720"/>
                </a:lnTo>
                <a:cubicBezTo>
                  <a:pt x="1282838" y="446784"/>
                  <a:pt x="1241907" y="472139"/>
                  <a:pt x="1189129" y="472139"/>
                </a:cubicBezTo>
                <a:cubicBezTo>
                  <a:pt x="1119507" y="472139"/>
                  <a:pt x="1062992" y="421734"/>
                  <a:pt x="1062303" y="352344"/>
                </a:cubicBezTo>
                <a:lnTo>
                  <a:pt x="1062286" y="352344"/>
                </a:lnTo>
                <a:lnTo>
                  <a:pt x="1062286" y="3"/>
                </a:lnTo>
                <a:lnTo>
                  <a:pt x="1034098" y="3"/>
                </a:lnTo>
                <a:lnTo>
                  <a:pt x="1034098" y="352341"/>
                </a:lnTo>
                <a:lnTo>
                  <a:pt x="1034113" y="352341"/>
                </a:lnTo>
                <a:cubicBezTo>
                  <a:pt x="1034703" y="437411"/>
                  <a:pt x="1103877" y="500322"/>
                  <a:pt x="1189132" y="500322"/>
                </a:cubicBezTo>
                <a:close/>
                <a:moveTo>
                  <a:pt x="562774" y="366435"/>
                </a:moveTo>
                <a:lnTo>
                  <a:pt x="491494" y="535557"/>
                </a:lnTo>
                <a:lnTo>
                  <a:pt x="519684" y="535554"/>
                </a:lnTo>
                <a:lnTo>
                  <a:pt x="519682" y="535557"/>
                </a:lnTo>
                <a:lnTo>
                  <a:pt x="519684" y="535557"/>
                </a:lnTo>
                <a:lnTo>
                  <a:pt x="555322" y="450996"/>
                </a:lnTo>
                <a:lnTo>
                  <a:pt x="794138" y="450996"/>
                </a:lnTo>
                <a:lnTo>
                  <a:pt x="829744" y="535557"/>
                </a:lnTo>
                <a:lnTo>
                  <a:pt x="857932" y="535557"/>
                </a:lnTo>
                <a:lnTo>
                  <a:pt x="810457" y="422808"/>
                </a:lnTo>
                <a:lnTo>
                  <a:pt x="567200" y="422808"/>
                </a:lnTo>
                <a:lnTo>
                  <a:pt x="579078" y="394620"/>
                </a:lnTo>
                <a:lnTo>
                  <a:pt x="826776" y="394620"/>
                </a:lnTo>
                <a:lnTo>
                  <a:pt x="886120" y="535557"/>
                </a:lnTo>
                <a:lnTo>
                  <a:pt x="914308" y="535557"/>
                </a:lnTo>
                <a:lnTo>
                  <a:pt x="843097" y="366435"/>
                </a:lnTo>
                <a:lnTo>
                  <a:pt x="562774" y="366435"/>
                </a:lnTo>
                <a:close/>
                <a:moveTo>
                  <a:pt x="604248" y="0"/>
                </a:moveTo>
                <a:lnTo>
                  <a:pt x="397091" y="491374"/>
                </a:lnTo>
                <a:lnTo>
                  <a:pt x="415032" y="515732"/>
                </a:lnTo>
                <a:lnTo>
                  <a:pt x="632437" y="0"/>
                </a:lnTo>
                <a:lnTo>
                  <a:pt x="604248" y="0"/>
                </a:lnTo>
                <a:close/>
                <a:moveTo>
                  <a:pt x="716998" y="3"/>
                </a:moveTo>
                <a:lnTo>
                  <a:pt x="934130" y="515735"/>
                </a:lnTo>
                <a:lnTo>
                  <a:pt x="952028" y="491377"/>
                </a:lnTo>
                <a:lnTo>
                  <a:pt x="745186" y="3"/>
                </a:lnTo>
                <a:lnTo>
                  <a:pt x="716998" y="3"/>
                </a:lnTo>
                <a:close/>
                <a:moveTo>
                  <a:pt x="546409" y="338247"/>
                </a:moveTo>
                <a:lnTo>
                  <a:pt x="463042" y="535557"/>
                </a:lnTo>
                <a:lnTo>
                  <a:pt x="434854" y="535557"/>
                </a:lnTo>
                <a:lnTo>
                  <a:pt x="646528" y="33467"/>
                </a:lnTo>
                <a:lnTo>
                  <a:pt x="762988" y="310059"/>
                </a:lnTo>
                <a:lnTo>
                  <a:pt x="791176" y="310059"/>
                </a:lnTo>
                <a:lnTo>
                  <a:pt x="660624" y="3"/>
                </a:lnTo>
                <a:lnTo>
                  <a:pt x="688812" y="3"/>
                </a:lnTo>
                <a:lnTo>
                  <a:pt x="831231" y="338247"/>
                </a:lnTo>
                <a:lnTo>
                  <a:pt x="546409" y="338247"/>
                </a:lnTo>
                <a:close/>
                <a:moveTo>
                  <a:pt x="674788" y="167531"/>
                </a:moveTo>
                <a:lnTo>
                  <a:pt x="614721" y="310062"/>
                </a:lnTo>
                <a:lnTo>
                  <a:pt x="734800" y="310062"/>
                </a:lnTo>
                <a:lnTo>
                  <a:pt x="674788" y="167531"/>
                </a:lnTo>
                <a:close/>
                <a:moveTo>
                  <a:pt x="558275" y="310062"/>
                </a:moveTo>
                <a:lnTo>
                  <a:pt x="586535" y="310062"/>
                </a:lnTo>
                <a:lnTo>
                  <a:pt x="660703" y="134072"/>
                </a:lnTo>
                <a:lnTo>
                  <a:pt x="646588" y="100553"/>
                </a:lnTo>
                <a:lnTo>
                  <a:pt x="558275" y="310062"/>
                </a:lnTo>
                <a:close/>
              </a:path>
            </a:pathLst>
          </a:custGeom>
          <a:solidFill>
            <a:srgbClr val="003366"/>
          </a:solidFill>
          <a:ln w="2892" cap="flat">
            <a:noFill/>
            <a:prstDash val="solid"/>
            <a:miter/>
          </a:ln>
        </p:spPr>
        <p:txBody>
          <a:bodyPr rtlCol="0" anchor="ctr"/>
          <a:lstStyle/>
          <a:p>
            <a:pPr>
              <a:defRPr/>
            </a:pPr>
            <a:endParaRPr lang="de-DE">
              <a:solidFill>
                <a:srgbClr val="FFFFFF"/>
              </a:solidFill>
              <a:latin typeface="Arial"/>
              <a:cs typeface="Arial"/>
            </a:endParaRPr>
          </a:p>
        </p:txBody>
      </p:sp>
      <p:sp>
        <p:nvSpPr>
          <p:cNvPr id="1289674613" name="Textplatzhalter 2"/>
          <p:cNvSpPr>
            <a:spLocks noGrp="1"/>
          </p:cNvSpPr>
          <p:nvPr>
            <p:ph type="body" sz="quarter" idx="31"/>
          </p:nvPr>
        </p:nvSpPr>
        <p:spPr bwMode="auto">
          <a:xfrm>
            <a:off x="821531" y="1473186"/>
            <a:ext cx="10564591" cy="360362"/>
          </a:xfrm>
          <a:prstGeom prst="rect">
            <a:avLst/>
          </a:prstGeom>
        </p:spPr>
        <p:txBody>
          <a:bodyPr>
            <a:noAutofit/>
          </a:bodyPr>
          <a:lstStyle>
            <a:lvl1pPr>
              <a:defRPr sz="2000" b="1">
                <a:solidFill>
                  <a:schemeClr val="bg1"/>
                </a:solidFill>
              </a:defRPr>
            </a:lvl1pPr>
          </a:lstStyle>
          <a:p>
            <a:pPr lvl="0">
              <a:defRPr/>
            </a:pPr>
            <a:r>
              <a:rPr lang="de-DE"/>
              <a:t>Mastertextformat bearbeiten</a:t>
            </a:r>
            <a:endParaRPr/>
          </a:p>
        </p:txBody>
      </p:sp>
      <p:sp>
        <p:nvSpPr>
          <p:cNvPr id="1580310889" name="Inhaltsplatzhalter 3"/>
          <p:cNvSpPr>
            <a:spLocks noGrp="1"/>
          </p:cNvSpPr>
          <p:nvPr>
            <p:ph sz="quarter" idx="33"/>
          </p:nvPr>
        </p:nvSpPr>
        <p:spPr bwMode="auto">
          <a:xfrm>
            <a:off x="821531" y="1925573"/>
            <a:ext cx="5166000" cy="4707002"/>
          </a:xfrm>
          <a:prstGeom prst="rect">
            <a:avLst/>
          </a:prstGeom>
          <a:solidFill>
            <a:schemeClr val="bg2"/>
          </a:solidFill>
        </p:spPr>
        <p:txBody>
          <a:bodyPr lIns="180000" tIns="180000" rIns="180000" bIns="180000"/>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1989056429" name="Inhaltsplatzhalter 3"/>
          <p:cNvSpPr>
            <a:spLocks noGrp="1"/>
          </p:cNvSpPr>
          <p:nvPr>
            <p:ph sz="quarter" idx="34"/>
          </p:nvPr>
        </p:nvSpPr>
        <p:spPr bwMode="auto">
          <a:xfrm>
            <a:off x="6203950" y="1925573"/>
            <a:ext cx="5166000" cy="4707002"/>
          </a:xfrm>
          <a:prstGeom prst="rect">
            <a:avLst/>
          </a:prstGeom>
          <a:solidFill>
            <a:schemeClr val="bg2"/>
          </a:solidFill>
        </p:spPr>
        <p:txBody>
          <a:bodyPr lIns="180000" tIns="180000" rIns="180000" bIns="180000"/>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1244708796" name="Bildplatzhalter 5"/>
          <p:cNvSpPr>
            <a:spLocks noGrp="1"/>
          </p:cNvSpPr>
          <p:nvPr>
            <p:ph type="pic" sz="quarter" idx="14" hasCustomPrompt="1"/>
          </p:nvPr>
        </p:nvSpPr>
        <p:spPr bwMode="auto">
          <a:xfrm>
            <a:off x="8063832" y="300549"/>
            <a:ext cx="1620000" cy="619200"/>
          </a:xfrm>
          <a:prstGeom prst="rect">
            <a:avLst/>
          </a:prstGeom>
        </p:spPr>
        <p:txBody>
          <a:bodyPr/>
          <a:lstStyle>
            <a:lvl1pPr>
              <a:defRPr sz="800">
                <a:solidFill>
                  <a:schemeClr val="tx2"/>
                </a:solidFill>
              </a:defRPr>
            </a:lvl1pPr>
          </a:lstStyle>
          <a:p>
            <a:pPr>
              <a:defRPr/>
            </a:pPr>
            <a:r>
              <a:rPr lang="de-DE"/>
              <a:t>Optional einfügen</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preserve="1" userDrawn="1">
  <p:cSld name="Inhalte 3 Spalten">
    <p:spTree>
      <p:nvGrpSpPr>
        <p:cNvPr id="1" name=""/>
        <p:cNvGrpSpPr/>
        <p:nvPr/>
      </p:nvGrpSpPr>
      <p:grpSpPr bwMode="auto">
        <a:xfrm>
          <a:off x="0" y="0"/>
          <a:ext cx="0" cy="0"/>
          <a:chOff x="0" y="0"/>
          <a:chExt cx="0" cy="0"/>
        </a:xfrm>
      </p:grpSpPr>
      <p:pic>
        <p:nvPicPr>
          <p:cNvPr id="636028271" name="Grafik 5"/>
          <p:cNvPicPr>
            <a:picLocks noChangeAspect="1"/>
          </p:cNvPicPr>
          <p:nvPr userDrawn="1"/>
        </p:nvPicPr>
        <p:blipFill rotWithShape="1">
          <a:blip r:embed="rId2"/>
          <a:srcRect l="7" t="33126" r="-7" b="26448"/>
          <a:stretch/>
        </p:blipFill>
        <p:spPr bwMode="auto">
          <a:xfrm>
            <a:off x="793" y="0"/>
            <a:ext cx="12190413" cy="3284550"/>
          </a:xfrm>
          <a:prstGeom prst="rect">
            <a:avLst/>
          </a:prstGeom>
        </p:spPr>
      </p:pic>
      <p:sp>
        <p:nvSpPr>
          <p:cNvPr id="410461857" name="Rechteck 6"/>
          <p:cNvSpPr/>
          <p:nvPr userDrawn="1"/>
        </p:nvSpPr>
        <p:spPr bwMode="auto">
          <a:xfrm>
            <a:off x="516662" y="1271086"/>
            <a:ext cx="11158674" cy="2365363"/>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1627061686" name="Rechteck 7"/>
          <p:cNvSpPr/>
          <p:nvPr userDrawn="1"/>
        </p:nvSpPr>
        <p:spPr bwMode="auto">
          <a:xfrm>
            <a:off x="795" y="3033591"/>
            <a:ext cx="12190413" cy="3827450"/>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1466163669" name="Textplatzhalter 2"/>
          <p:cNvSpPr>
            <a:spLocks noGrp="1"/>
          </p:cNvSpPr>
          <p:nvPr>
            <p:ph type="body" sz="quarter" idx="31"/>
          </p:nvPr>
        </p:nvSpPr>
        <p:spPr bwMode="auto">
          <a:xfrm>
            <a:off x="821531" y="1472822"/>
            <a:ext cx="10564591" cy="360362"/>
          </a:xfrm>
          <a:prstGeom prst="rect">
            <a:avLst/>
          </a:prstGeom>
        </p:spPr>
        <p:txBody>
          <a:bodyPr>
            <a:noAutofit/>
          </a:bodyPr>
          <a:lstStyle>
            <a:lvl1pPr>
              <a:defRPr sz="2000" b="1">
                <a:solidFill>
                  <a:schemeClr val="bg1"/>
                </a:solidFill>
              </a:defRPr>
            </a:lvl1pPr>
          </a:lstStyle>
          <a:p>
            <a:pPr lvl="0">
              <a:defRPr/>
            </a:pPr>
            <a:r>
              <a:rPr lang="de-DE"/>
              <a:t>Mastertextformat bearbeiten</a:t>
            </a:r>
            <a:endParaRPr/>
          </a:p>
        </p:txBody>
      </p:sp>
      <p:sp>
        <p:nvSpPr>
          <p:cNvPr id="698184369" name="Inhaltsplatzhalter 3"/>
          <p:cNvSpPr>
            <a:spLocks noGrp="1"/>
          </p:cNvSpPr>
          <p:nvPr>
            <p:ph sz="quarter" idx="33"/>
          </p:nvPr>
        </p:nvSpPr>
        <p:spPr bwMode="auto">
          <a:xfrm>
            <a:off x="821531" y="1925209"/>
            <a:ext cx="3420000" cy="4707366"/>
          </a:xfrm>
          <a:prstGeom prst="rect">
            <a:avLst/>
          </a:prstGeom>
          <a:solidFill>
            <a:schemeClr val="bg2"/>
          </a:solidFill>
        </p:spPr>
        <p:txBody>
          <a:bodyPr lIns="180000" tIns="180000" rIns="180000" bIns="180000"/>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1075348374" name="Inhaltsplatzhalter 3"/>
          <p:cNvSpPr>
            <a:spLocks noGrp="1"/>
          </p:cNvSpPr>
          <p:nvPr>
            <p:ph sz="quarter" idx="34"/>
          </p:nvPr>
        </p:nvSpPr>
        <p:spPr bwMode="auto">
          <a:xfrm>
            <a:off x="4393827" y="1925209"/>
            <a:ext cx="3420000" cy="4707366"/>
          </a:xfrm>
          <a:prstGeom prst="rect">
            <a:avLst/>
          </a:prstGeom>
          <a:solidFill>
            <a:schemeClr val="bg2"/>
          </a:solidFill>
        </p:spPr>
        <p:txBody>
          <a:bodyPr lIns="180000" tIns="180000" rIns="180000" bIns="180000"/>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44531469" name="Inhaltsplatzhalter 3"/>
          <p:cNvSpPr>
            <a:spLocks noGrp="1"/>
          </p:cNvSpPr>
          <p:nvPr>
            <p:ph sz="quarter" idx="35"/>
          </p:nvPr>
        </p:nvSpPr>
        <p:spPr bwMode="auto">
          <a:xfrm>
            <a:off x="7966122" y="1925209"/>
            <a:ext cx="3420000" cy="4707366"/>
          </a:xfrm>
          <a:prstGeom prst="rect">
            <a:avLst/>
          </a:prstGeom>
          <a:solidFill>
            <a:schemeClr val="bg2"/>
          </a:solidFill>
        </p:spPr>
        <p:txBody>
          <a:bodyPr lIns="180000" tIns="180000" rIns="180000" bIns="180000"/>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1947976151" name="Bildplatzhalter 5"/>
          <p:cNvSpPr>
            <a:spLocks noGrp="1"/>
          </p:cNvSpPr>
          <p:nvPr>
            <p:ph type="pic" sz="quarter" idx="14" hasCustomPrompt="1"/>
          </p:nvPr>
        </p:nvSpPr>
        <p:spPr bwMode="auto">
          <a:xfrm>
            <a:off x="8063832" y="300549"/>
            <a:ext cx="1620000" cy="619200"/>
          </a:xfrm>
          <a:prstGeom prst="rect">
            <a:avLst/>
          </a:prstGeom>
        </p:spPr>
        <p:txBody>
          <a:bodyPr/>
          <a:lstStyle>
            <a:lvl1pPr>
              <a:defRPr sz="800">
                <a:solidFill>
                  <a:schemeClr val="tx2"/>
                </a:solidFill>
              </a:defRPr>
            </a:lvl1pPr>
          </a:lstStyle>
          <a:p>
            <a:pPr>
              <a:defRPr/>
            </a:pPr>
            <a:r>
              <a:rPr lang="de-DE"/>
              <a:t>Optional einfügen</a:t>
            </a:r>
            <a:endParaRPr/>
          </a:p>
        </p:txBody>
      </p:sp>
      <p:pic>
        <p:nvPicPr>
          <p:cNvPr id="926414394" name="Grafik 11"/>
          <p:cNvPicPr>
            <a:picLocks noChangeAspect="1"/>
          </p:cNvPicPr>
          <p:nvPr userDrawn="1"/>
        </p:nvPicPr>
        <p:blipFill rotWithShape="1">
          <a:blip r:embed="rId3"/>
          <a:stretch/>
        </p:blipFill>
        <p:spPr bwMode="auto">
          <a:xfrm>
            <a:off x="9911537" y="144738"/>
            <a:ext cx="1920287" cy="904228"/>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preserve="1" userDrawn="1">
  <p:cSld name="Frei_dunkelblau">
    <p:spTree>
      <p:nvGrpSpPr>
        <p:cNvPr id="1" name=""/>
        <p:cNvGrpSpPr/>
        <p:nvPr/>
      </p:nvGrpSpPr>
      <p:grpSpPr bwMode="auto">
        <a:xfrm>
          <a:off x="0" y="0"/>
          <a:ext cx="0" cy="0"/>
          <a:chOff x="0" y="0"/>
          <a:chExt cx="0" cy="0"/>
        </a:xfrm>
      </p:grpSpPr>
      <p:pic>
        <p:nvPicPr>
          <p:cNvPr id="1312045711" name="Grafik 5"/>
          <p:cNvPicPr>
            <a:picLocks noChangeAspect="1"/>
          </p:cNvPicPr>
          <p:nvPr userDrawn="1"/>
        </p:nvPicPr>
        <p:blipFill rotWithShape="1">
          <a:blip r:embed="rId2"/>
          <a:srcRect l="7" t="34248" r="-7" b="17852"/>
          <a:stretch/>
        </p:blipFill>
        <p:spPr bwMode="auto">
          <a:xfrm>
            <a:off x="793" y="0"/>
            <a:ext cx="12190413" cy="3284550"/>
          </a:xfrm>
          <a:prstGeom prst="rect">
            <a:avLst/>
          </a:prstGeom>
        </p:spPr>
      </p:pic>
      <p:sp>
        <p:nvSpPr>
          <p:cNvPr id="227539645" name="Rechteck 6"/>
          <p:cNvSpPr/>
          <p:nvPr userDrawn="1"/>
        </p:nvSpPr>
        <p:spPr bwMode="auto">
          <a:xfrm>
            <a:off x="516662" y="1271703"/>
            <a:ext cx="11158674" cy="2365363"/>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889317398" name="Rechteck 7"/>
          <p:cNvSpPr/>
          <p:nvPr userDrawn="1"/>
        </p:nvSpPr>
        <p:spPr bwMode="auto">
          <a:xfrm>
            <a:off x="795" y="3033591"/>
            <a:ext cx="12190413" cy="3827450"/>
          </a:xfrm>
          <a:prstGeom prst="rect">
            <a:avLst/>
          </a:prstGeom>
          <a:solidFill>
            <a:srgbClr val="043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396549913" name="Textplatzhalter 2"/>
          <p:cNvSpPr>
            <a:spLocks noGrp="1"/>
          </p:cNvSpPr>
          <p:nvPr>
            <p:ph type="body" sz="quarter" idx="31"/>
          </p:nvPr>
        </p:nvSpPr>
        <p:spPr bwMode="auto">
          <a:xfrm>
            <a:off x="821531" y="1473437"/>
            <a:ext cx="10564591" cy="360362"/>
          </a:xfrm>
          <a:prstGeom prst="rect">
            <a:avLst/>
          </a:prstGeom>
        </p:spPr>
        <p:txBody>
          <a:bodyPr>
            <a:noAutofit/>
          </a:bodyPr>
          <a:lstStyle>
            <a:lvl1pPr>
              <a:defRPr sz="2000" b="1">
                <a:solidFill>
                  <a:schemeClr val="bg1"/>
                </a:solidFill>
              </a:defRPr>
            </a:lvl1pPr>
          </a:lstStyle>
          <a:p>
            <a:pPr lvl="0">
              <a:defRPr/>
            </a:pPr>
            <a:r>
              <a:rPr lang="de-DE"/>
              <a:t>Mastertextformat bearbeiten</a:t>
            </a:r>
            <a:endParaRPr/>
          </a:p>
        </p:txBody>
      </p:sp>
      <p:sp>
        <p:nvSpPr>
          <p:cNvPr id="682640977" name="Bildplatzhalter 5"/>
          <p:cNvSpPr>
            <a:spLocks noGrp="1"/>
          </p:cNvSpPr>
          <p:nvPr>
            <p:ph type="pic" sz="quarter" idx="14" hasCustomPrompt="1"/>
          </p:nvPr>
        </p:nvSpPr>
        <p:spPr bwMode="auto">
          <a:xfrm>
            <a:off x="8063832" y="300549"/>
            <a:ext cx="1620000" cy="619200"/>
          </a:xfrm>
          <a:prstGeom prst="rect">
            <a:avLst/>
          </a:prstGeom>
        </p:spPr>
        <p:txBody>
          <a:bodyPr/>
          <a:lstStyle>
            <a:lvl1pPr>
              <a:defRPr sz="800">
                <a:solidFill>
                  <a:schemeClr val="tx2"/>
                </a:solidFill>
              </a:defRPr>
            </a:lvl1pPr>
          </a:lstStyle>
          <a:p>
            <a:pPr>
              <a:defRPr/>
            </a:pPr>
            <a:r>
              <a:rPr lang="de-DE"/>
              <a:t>Optional einfügen</a:t>
            </a:r>
            <a:endParaRPr/>
          </a:p>
        </p:txBody>
      </p:sp>
      <p:sp>
        <p:nvSpPr>
          <p:cNvPr id="935373296" name="Freihandform: Form 5"/>
          <p:cNvSpPr/>
          <p:nvPr userDrawn="1"/>
        </p:nvSpPr>
        <p:spPr bwMode="auto">
          <a:xfrm>
            <a:off x="10056423" y="302400"/>
            <a:ext cx="1618914" cy="618075"/>
          </a:xfrm>
          <a:custGeom>
            <a:avLst/>
            <a:gdLst>
              <a:gd name="connsiteX0" fmla="*/ 0 w 1456912"/>
              <a:gd name="connsiteY0" fmla="*/ 51854 h 556225"/>
              <a:gd name="connsiteX1" fmla="*/ 28188 w 1456912"/>
              <a:gd name="connsiteY1" fmla="*/ 23666 h 556225"/>
              <a:gd name="connsiteX2" fmla="*/ 28188 w 1456912"/>
              <a:gd name="connsiteY2" fmla="*/ 535557 h 556225"/>
              <a:gd name="connsiteX3" fmla="*/ 0 w 1456912"/>
              <a:gd name="connsiteY3" fmla="*/ 535557 h 556225"/>
              <a:gd name="connsiteX4" fmla="*/ 0 w 1456912"/>
              <a:gd name="connsiteY4" fmla="*/ 51854 h 556225"/>
              <a:gd name="connsiteX5" fmla="*/ 84564 w 1456912"/>
              <a:gd name="connsiteY5" fmla="*/ 28188 h 556225"/>
              <a:gd name="connsiteX6" fmla="*/ 422811 w 1456912"/>
              <a:gd name="connsiteY6" fmla="*/ 28188 h 556225"/>
              <a:gd name="connsiteX7" fmla="*/ 422811 w 1456912"/>
              <a:gd name="connsiteY7" fmla="*/ 0 h 556225"/>
              <a:gd name="connsiteX8" fmla="*/ 56376 w 1456912"/>
              <a:gd name="connsiteY8" fmla="*/ 0 h 556225"/>
              <a:gd name="connsiteX9" fmla="*/ 56376 w 1456912"/>
              <a:gd name="connsiteY9" fmla="*/ 338244 h 556225"/>
              <a:gd name="connsiteX10" fmla="*/ 367711 w 1456912"/>
              <a:gd name="connsiteY10" fmla="*/ 338244 h 556225"/>
              <a:gd name="connsiteX11" fmla="*/ 367711 w 1456912"/>
              <a:gd name="connsiteY11" fmla="*/ 310062 h 556225"/>
              <a:gd name="connsiteX12" fmla="*/ 84564 w 1456912"/>
              <a:gd name="connsiteY12" fmla="*/ 310062 h 556225"/>
              <a:gd name="connsiteX13" fmla="*/ 84564 w 1456912"/>
              <a:gd name="connsiteY13" fmla="*/ 28188 h 556225"/>
              <a:gd name="connsiteX14" fmla="*/ 410152 w 1456912"/>
              <a:gd name="connsiteY14" fmla="*/ 253686 h 556225"/>
              <a:gd name="connsiteX15" fmla="*/ 140937 w 1456912"/>
              <a:gd name="connsiteY15" fmla="*/ 253686 h 556225"/>
              <a:gd name="connsiteX16" fmla="*/ 140937 w 1456912"/>
              <a:gd name="connsiteY16" fmla="*/ 140940 h 556225"/>
              <a:gd name="connsiteX17" fmla="*/ 371171 w 1456912"/>
              <a:gd name="connsiteY17" fmla="*/ 140940 h 556225"/>
              <a:gd name="connsiteX18" fmla="*/ 399359 w 1456912"/>
              <a:gd name="connsiteY18" fmla="*/ 112752 h 556225"/>
              <a:gd name="connsiteX19" fmla="*/ 140937 w 1456912"/>
              <a:gd name="connsiteY19" fmla="*/ 112752 h 556225"/>
              <a:gd name="connsiteX20" fmla="*/ 140937 w 1456912"/>
              <a:gd name="connsiteY20" fmla="*/ 84564 h 556225"/>
              <a:gd name="connsiteX21" fmla="*/ 422811 w 1456912"/>
              <a:gd name="connsiteY21" fmla="*/ 84564 h 556225"/>
              <a:gd name="connsiteX22" fmla="*/ 422811 w 1456912"/>
              <a:gd name="connsiteY22" fmla="*/ 56376 h 556225"/>
              <a:gd name="connsiteX23" fmla="*/ 112749 w 1456912"/>
              <a:gd name="connsiteY23" fmla="*/ 56376 h 556225"/>
              <a:gd name="connsiteX24" fmla="*/ 112749 w 1456912"/>
              <a:gd name="connsiteY24" fmla="*/ 281874 h 556225"/>
              <a:gd name="connsiteX25" fmla="*/ 382334 w 1456912"/>
              <a:gd name="connsiteY25" fmla="*/ 281874 h 556225"/>
              <a:gd name="connsiteX26" fmla="*/ 410152 w 1456912"/>
              <a:gd name="connsiteY26" fmla="*/ 253686 h 556225"/>
              <a:gd name="connsiteX27" fmla="*/ 56376 w 1456912"/>
              <a:gd name="connsiteY27" fmla="*/ 535557 h 556225"/>
              <a:gd name="connsiteX28" fmla="*/ 84564 w 1456912"/>
              <a:gd name="connsiteY28" fmla="*/ 535557 h 556225"/>
              <a:gd name="connsiteX29" fmla="*/ 84564 w 1456912"/>
              <a:gd name="connsiteY29" fmla="*/ 394620 h 556225"/>
              <a:gd name="connsiteX30" fmla="*/ 112752 w 1456912"/>
              <a:gd name="connsiteY30" fmla="*/ 394620 h 556225"/>
              <a:gd name="connsiteX31" fmla="*/ 112752 w 1456912"/>
              <a:gd name="connsiteY31" fmla="*/ 511890 h 556225"/>
              <a:gd name="connsiteX32" fmla="*/ 140940 w 1456912"/>
              <a:gd name="connsiteY32" fmla="*/ 483705 h 556225"/>
              <a:gd name="connsiteX33" fmla="*/ 140940 w 1456912"/>
              <a:gd name="connsiteY33" fmla="*/ 394620 h 556225"/>
              <a:gd name="connsiteX34" fmla="*/ 367714 w 1456912"/>
              <a:gd name="connsiteY34" fmla="*/ 394620 h 556225"/>
              <a:gd name="connsiteX35" fmla="*/ 367714 w 1456912"/>
              <a:gd name="connsiteY35" fmla="*/ 366435 h 556225"/>
              <a:gd name="connsiteX36" fmla="*/ 56376 w 1456912"/>
              <a:gd name="connsiteY36" fmla="*/ 366435 h 556225"/>
              <a:gd name="connsiteX37" fmla="*/ 56376 w 1456912"/>
              <a:gd name="connsiteY37" fmla="*/ 535557 h 556225"/>
              <a:gd name="connsiteX38" fmla="*/ 1428724 w 1456912"/>
              <a:gd name="connsiteY38" fmla="*/ 0 h 556225"/>
              <a:gd name="connsiteX39" fmla="*/ 1428724 w 1456912"/>
              <a:gd name="connsiteY39" fmla="*/ 324156 h 556225"/>
              <a:gd name="connsiteX40" fmla="*/ 1316539 w 1456912"/>
              <a:gd name="connsiteY40" fmla="*/ 514089 h 556225"/>
              <a:gd name="connsiteX41" fmla="*/ 1315903 w 1456912"/>
              <a:gd name="connsiteY41" fmla="*/ 513258 h 556225"/>
              <a:gd name="connsiteX42" fmla="*/ 1400536 w 1456912"/>
              <a:gd name="connsiteY42" fmla="*/ 351869 h 556225"/>
              <a:gd name="connsiteX43" fmla="*/ 1400536 w 1456912"/>
              <a:gd name="connsiteY43" fmla="*/ 3 h 556225"/>
              <a:gd name="connsiteX44" fmla="*/ 1372348 w 1456912"/>
              <a:gd name="connsiteY44" fmla="*/ 3 h 556225"/>
              <a:gd name="connsiteX45" fmla="*/ 1372348 w 1456912"/>
              <a:gd name="connsiteY45" fmla="*/ 351400 h 556225"/>
              <a:gd name="connsiteX46" fmla="*/ 1189132 w 1456912"/>
              <a:gd name="connsiteY46" fmla="*/ 528510 h 556225"/>
              <a:gd name="connsiteX47" fmla="*/ 1005916 w 1456912"/>
              <a:gd name="connsiteY47" fmla="*/ 351400 h 556225"/>
              <a:gd name="connsiteX48" fmla="*/ 1005916 w 1456912"/>
              <a:gd name="connsiteY48" fmla="*/ 23666 h 556225"/>
              <a:gd name="connsiteX49" fmla="*/ 977728 w 1456912"/>
              <a:gd name="connsiteY49" fmla="*/ 51854 h 556225"/>
              <a:gd name="connsiteX50" fmla="*/ 977728 w 1456912"/>
              <a:gd name="connsiteY50" fmla="*/ 351869 h 556225"/>
              <a:gd name="connsiteX51" fmla="*/ 1189132 w 1456912"/>
              <a:gd name="connsiteY51" fmla="*/ 556226 h 556225"/>
              <a:gd name="connsiteX52" fmla="*/ 1217320 w 1456912"/>
              <a:gd name="connsiteY52" fmla="*/ 556226 h 556225"/>
              <a:gd name="connsiteX53" fmla="*/ 1456912 w 1456912"/>
              <a:gd name="connsiteY53" fmla="*/ 324566 h 556225"/>
              <a:gd name="connsiteX54" fmla="*/ 1456912 w 1456912"/>
              <a:gd name="connsiteY54" fmla="*/ 0 h 556225"/>
              <a:gd name="connsiteX55" fmla="*/ 1428724 w 1456912"/>
              <a:gd name="connsiteY55" fmla="*/ 0 h 556225"/>
              <a:gd name="connsiteX56" fmla="*/ 1189132 w 1456912"/>
              <a:gd name="connsiteY56" fmla="*/ 500322 h 556225"/>
              <a:gd name="connsiteX57" fmla="*/ 1344160 w 1456912"/>
              <a:gd name="connsiteY57" fmla="*/ 351400 h 556225"/>
              <a:gd name="connsiteX58" fmla="*/ 1344160 w 1456912"/>
              <a:gd name="connsiteY58" fmla="*/ 351400 h 556225"/>
              <a:gd name="connsiteX59" fmla="*/ 1344160 w 1456912"/>
              <a:gd name="connsiteY59" fmla="*/ 23666 h 556225"/>
              <a:gd name="connsiteX60" fmla="*/ 1315972 w 1456912"/>
              <a:gd name="connsiteY60" fmla="*/ 51854 h 556225"/>
              <a:gd name="connsiteX61" fmla="*/ 1315972 w 1456912"/>
              <a:gd name="connsiteY61" fmla="*/ 324153 h 556225"/>
              <a:gd name="connsiteX62" fmla="*/ 1217317 w 1456912"/>
              <a:gd name="connsiteY62" fmla="*/ 415761 h 556225"/>
              <a:gd name="connsiteX63" fmla="*/ 1118662 w 1456912"/>
              <a:gd name="connsiteY63" fmla="*/ 324153 h 556225"/>
              <a:gd name="connsiteX64" fmla="*/ 1118662 w 1456912"/>
              <a:gd name="connsiteY64" fmla="*/ 3 h 556225"/>
              <a:gd name="connsiteX65" fmla="*/ 1090474 w 1456912"/>
              <a:gd name="connsiteY65" fmla="*/ 3 h 556225"/>
              <a:gd name="connsiteX66" fmla="*/ 1090474 w 1456912"/>
              <a:gd name="connsiteY66" fmla="*/ 324156 h 556225"/>
              <a:gd name="connsiteX67" fmla="*/ 1217317 w 1456912"/>
              <a:gd name="connsiteY67" fmla="*/ 443951 h 556225"/>
              <a:gd name="connsiteX68" fmla="*/ 1304349 w 1456912"/>
              <a:gd name="connsiteY68" fmla="*/ 404889 h 556225"/>
              <a:gd name="connsiteX69" fmla="*/ 1304982 w 1456912"/>
              <a:gd name="connsiteY69" fmla="*/ 405720 h 556225"/>
              <a:gd name="connsiteX70" fmla="*/ 1189129 w 1456912"/>
              <a:gd name="connsiteY70" fmla="*/ 472139 h 556225"/>
              <a:gd name="connsiteX71" fmla="*/ 1062303 w 1456912"/>
              <a:gd name="connsiteY71" fmla="*/ 352344 h 556225"/>
              <a:gd name="connsiteX72" fmla="*/ 1062286 w 1456912"/>
              <a:gd name="connsiteY72" fmla="*/ 352344 h 556225"/>
              <a:gd name="connsiteX73" fmla="*/ 1062286 w 1456912"/>
              <a:gd name="connsiteY73" fmla="*/ 3 h 556225"/>
              <a:gd name="connsiteX74" fmla="*/ 1034098 w 1456912"/>
              <a:gd name="connsiteY74" fmla="*/ 3 h 556225"/>
              <a:gd name="connsiteX75" fmla="*/ 1034098 w 1456912"/>
              <a:gd name="connsiteY75" fmla="*/ 352341 h 556225"/>
              <a:gd name="connsiteX76" fmla="*/ 1034113 w 1456912"/>
              <a:gd name="connsiteY76" fmla="*/ 352341 h 556225"/>
              <a:gd name="connsiteX77" fmla="*/ 1189132 w 1456912"/>
              <a:gd name="connsiteY77" fmla="*/ 500322 h 556225"/>
              <a:gd name="connsiteX78" fmla="*/ 562774 w 1456912"/>
              <a:gd name="connsiteY78" fmla="*/ 366435 h 556225"/>
              <a:gd name="connsiteX79" fmla="*/ 491494 w 1456912"/>
              <a:gd name="connsiteY79" fmla="*/ 535557 h 556225"/>
              <a:gd name="connsiteX80" fmla="*/ 519684 w 1456912"/>
              <a:gd name="connsiteY80" fmla="*/ 535554 h 556225"/>
              <a:gd name="connsiteX81" fmla="*/ 519682 w 1456912"/>
              <a:gd name="connsiteY81" fmla="*/ 535557 h 556225"/>
              <a:gd name="connsiteX82" fmla="*/ 519684 w 1456912"/>
              <a:gd name="connsiteY82" fmla="*/ 535557 h 556225"/>
              <a:gd name="connsiteX83" fmla="*/ 555322 w 1456912"/>
              <a:gd name="connsiteY83" fmla="*/ 450996 h 556225"/>
              <a:gd name="connsiteX84" fmla="*/ 794138 w 1456912"/>
              <a:gd name="connsiteY84" fmla="*/ 450996 h 556225"/>
              <a:gd name="connsiteX85" fmla="*/ 829744 w 1456912"/>
              <a:gd name="connsiteY85" fmla="*/ 535557 h 556225"/>
              <a:gd name="connsiteX86" fmla="*/ 857932 w 1456912"/>
              <a:gd name="connsiteY86" fmla="*/ 535557 h 556225"/>
              <a:gd name="connsiteX87" fmla="*/ 810457 w 1456912"/>
              <a:gd name="connsiteY87" fmla="*/ 422808 h 556225"/>
              <a:gd name="connsiteX88" fmla="*/ 567200 w 1456912"/>
              <a:gd name="connsiteY88" fmla="*/ 422808 h 556225"/>
              <a:gd name="connsiteX89" fmla="*/ 579078 w 1456912"/>
              <a:gd name="connsiteY89" fmla="*/ 394620 h 556225"/>
              <a:gd name="connsiteX90" fmla="*/ 826776 w 1456912"/>
              <a:gd name="connsiteY90" fmla="*/ 394620 h 556225"/>
              <a:gd name="connsiteX91" fmla="*/ 886120 w 1456912"/>
              <a:gd name="connsiteY91" fmla="*/ 535557 h 556225"/>
              <a:gd name="connsiteX92" fmla="*/ 914308 w 1456912"/>
              <a:gd name="connsiteY92" fmla="*/ 535557 h 556225"/>
              <a:gd name="connsiteX93" fmla="*/ 843097 w 1456912"/>
              <a:gd name="connsiteY93" fmla="*/ 366435 h 556225"/>
              <a:gd name="connsiteX94" fmla="*/ 562774 w 1456912"/>
              <a:gd name="connsiteY94" fmla="*/ 366435 h 556225"/>
              <a:gd name="connsiteX95" fmla="*/ 604248 w 1456912"/>
              <a:gd name="connsiteY95" fmla="*/ 0 h 556225"/>
              <a:gd name="connsiteX96" fmla="*/ 397091 w 1456912"/>
              <a:gd name="connsiteY96" fmla="*/ 491374 h 556225"/>
              <a:gd name="connsiteX97" fmla="*/ 415032 w 1456912"/>
              <a:gd name="connsiteY97" fmla="*/ 515732 h 556225"/>
              <a:gd name="connsiteX98" fmla="*/ 632437 w 1456912"/>
              <a:gd name="connsiteY98" fmla="*/ 0 h 556225"/>
              <a:gd name="connsiteX99" fmla="*/ 604248 w 1456912"/>
              <a:gd name="connsiteY99" fmla="*/ 0 h 556225"/>
              <a:gd name="connsiteX100" fmla="*/ 716998 w 1456912"/>
              <a:gd name="connsiteY100" fmla="*/ 3 h 556225"/>
              <a:gd name="connsiteX101" fmla="*/ 934130 w 1456912"/>
              <a:gd name="connsiteY101" fmla="*/ 515735 h 556225"/>
              <a:gd name="connsiteX102" fmla="*/ 952028 w 1456912"/>
              <a:gd name="connsiteY102" fmla="*/ 491377 h 556225"/>
              <a:gd name="connsiteX103" fmla="*/ 745186 w 1456912"/>
              <a:gd name="connsiteY103" fmla="*/ 3 h 556225"/>
              <a:gd name="connsiteX104" fmla="*/ 716998 w 1456912"/>
              <a:gd name="connsiteY104" fmla="*/ 3 h 556225"/>
              <a:gd name="connsiteX105" fmla="*/ 546409 w 1456912"/>
              <a:gd name="connsiteY105" fmla="*/ 338247 h 556225"/>
              <a:gd name="connsiteX106" fmla="*/ 463042 w 1456912"/>
              <a:gd name="connsiteY106" fmla="*/ 535557 h 556225"/>
              <a:gd name="connsiteX107" fmla="*/ 434854 w 1456912"/>
              <a:gd name="connsiteY107" fmla="*/ 535557 h 556225"/>
              <a:gd name="connsiteX108" fmla="*/ 646528 w 1456912"/>
              <a:gd name="connsiteY108" fmla="*/ 33467 h 556225"/>
              <a:gd name="connsiteX109" fmla="*/ 762988 w 1456912"/>
              <a:gd name="connsiteY109" fmla="*/ 310059 h 556225"/>
              <a:gd name="connsiteX110" fmla="*/ 791176 w 1456912"/>
              <a:gd name="connsiteY110" fmla="*/ 310059 h 556225"/>
              <a:gd name="connsiteX111" fmla="*/ 660624 w 1456912"/>
              <a:gd name="connsiteY111" fmla="*/ 3 h 556225"/>
              <a:gd name="connsiteX112" fmla="*/ 688812 w 1456912"/>
              <a:gd name="connsiteY112" fmla="*/ 3 h 556225"/>
              <a:gd name="connsiteX113" fmla="*/ 831231 w 1456912"/>
              <a:gd name="connsiteY113" fmla="*/ 338247 h 556225"/>
              <a:gd name="connsiteX114" fmla="*/ 546409 w 1456912"/>
              <a:gd name="connsiteY114" fmla="*/ 338247 h 556225"/>
              <a:gd name="connsiteX115" fmla="*/ 674788 w 1456912"/>
              <a:gd name="connsiteY115" fmla="*/ 167531 h 556225"/>
              <a:gd name="connsiteX116" fmla="*/ 614721 w 1456912"/>
              <a:gd name="connsiteY116" fmla="*/ 310062 h 556225"/>
              <a:gd name="connsiteX117" fmla="*/ 734800 w 1456912"/>
              <a:gd name="connsiteY117" fmla="*/ 310062 h 556225"/>
              <a:gd name="connsiteX118" fmla="*/ 674788 w 1456912"/>
              <a:gd name="connsiteY118" fmla="*/ 167531 h 556225"/>
              <a:gd name="connsiteX119" fmla="*/ 558275 w 1456912"/>
              <a:gd name="connsiteY119" fmla="*/ 310062 h 556225"/>
              <a:gd name="connsiteX120" fmla="*/ 586535 w 1456912"/>
              <a:gd name="connsiteY120" fmla="*/ 310062 h 556225"/>
              <a:gd name="connsiteX121" fmla="*/ 660703 w 1456912"/>
              <a:gd name="connsiteY121" fmla="*/ 134072 h 556225"/>
              <a:gd name="connsiteX122" fmla="*/ 646588 w 1456912"/>
              <a:gd name="connsiteY122" fmla="*/ 100553 h 556225"/>
              <a:gd name="connsiteX123" fmla="*/ 558275 w 1456912"/>
              <a:gd name="connsiteY123" fmla="*/ 310062 h 55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456912" h="556225" extrusionOk="0">
                <a:moveTo>
                  <a:pt x="0" y="51854"/>
                </a:moveTo>
                <a:lnTo>
                  <a:pt x="28188" y="23666"/>
                </a:lnTo>
                <a:lnTo>
                  <a:pt x="28188" y="535557"/>
                </a:lnTo>
                <a:lnTo>
                  <a:pt x="0" y="535557"/>
                </a:lnTo>
                <a:lnTo>
                  <a:pt x="0" y="51854"/>
                </a:lnTo>
                <a:close/>
                <a:moveTo>
                  <a:pt x="84564" y="28188"/>
                </a:moveTo>
                <a:lnTo>
                  <a:pt x="422811" y="28188"/>
                </a:lnTo>
                <a:lnTo>
                  <a:pt x="422811" y="0"/>
                </a:lnTo>
                <a:lnTo>
                  <a:pt x="56376" y="0"/>
                </a:lnTo>
                <a:lnTo>
                  <a:pt x="56376" y="338244"/>
                </a:lnTo>
                <a:lnTo>
                  <a:pt x="367711" y="338244"/>
                </a:lnTo>
                <a:lnTo>
                  <a:pt x="367711" y="310062"/>
                </a:lnTo>
                <a:lnTo>
                  <a:pt x="84564" y="310062"/>
                </a:lnTo>
                <a:lnTo>
                  <a:pt x="84564" y="28188"/>
                </a:lnTo>
                <a:close/>
                <a:moveTo>
                  <a:pt x="410152" y="253686"/>
                </a:moveTo>
                <a:lnTo>
                  <a:pt x="140937" y="253686"/>
                </a:lnTo>
                <a:lnTo>
                  <a:pt x="140937" y="140940"/>
                </a:lnTo>
                <a:lnTo>
                  <a:pt x="371171" y="140940"/>
                </a:lnTo>
                <a:lnTo>
                  <a:pt x="399359" y="112752"/>
                </a:lnTo>
                <a:lnTo>
                  <a:pt x="140937" y="112752"/>
                </a:lnTo>
                <a:lnTo>
                  <a:pt x="140937" y="84564"/>
                </a:lnTo>
                <a:lnTo>
                  <a:pt x="422811" y="84564"/>
                </a:lnTo>
                <a:lnTo>
                  <a:pt x="422811" y="56376"/>
                </a:lnTo>
                <a:lnTo>
                  <a:pt x="112749" y="56376"/>
                </a:lnTo>
                <a:lnTo>
                  <a:pt x="112749" y="281874"/>
                </a:lnTo>
                <a:lnTo>
                  <a:pt x="382334" y="281874"/>
                </a:lnTo>
                <a:lnTo>
                  <a:pt x="410152" y="253686"/>
                </a:lnTo>
                <a:close/>
                <a:moveTo>
                  <a:pt x="56376" y="535557"/>
                </a:moveTo>
                <a:lnTo>
                  <a:pt x="84564" y="535557"/>
                </a:lnTo>
                <a:lnTo>
                  <a:pt x="84564" y="394620"/>
                </a:lnTo>
                <a:lnTo>
                  <a:pt x="112752" y="394620"/>
                </a:lnTo>
                <a:lnTo>
                  <a:pt x="112752" y="511890"/>
                </a:lnTo>
                <a:lnTo>
                  <a:pt x="140940" y="483705"/>
                </a:lnTo>
                <a:lnTo>
                  <a:pt x="140940" y="394620"/>
                </a:lnTo>
                <a:lnTo>
                  <a:pt x="367714" y="394620"/>
                </a:lnTo>
                <a:lnTo>
                  <a:pt x="367714" y="366435"/>
                </a:lnTo>
                <a:lnTo>
                  <a:pt x="56376" y="366435"/>
                </a:lnTo>
                <a:lnTo>
                  <a:pt x="56376" y="535557"/>
                </a:lnTo>
                <a:close/>
                <a:moveTo>
                  <a:pt x="1428724" y="0"/>
                </a:moveTo>
                <a:lnTo>
                  <a:pt x="1428724" y="324156"/>
                </a:lnTo>
                <a:cubicBezTo>
                  <a:pt x="1428724" y="399584"/>
                  <a:pt x="1395069" y="464387"/>
                  <a:pt x="1316539" y="514089"/>
                </a:cubicBezTo>
                <a:lnTo>
                  <a:pt x="1315903" y="513258"/>
                </a:lnTo>
                <a:cubicBezTo>
                  <a:pt x="1367503" y="472336"/>
                  <a:pt x="1400536" y="419773"/>
                  <a:pt x="1400536" y="351869"/>
                </a:cubicBezTo>
                <a:lnTo>
                  <a:pt x="1400536" y="3"/>
                </a:lnTo>
                <a:lnTo>
                  <a:pt x="1372348" y="3"/>
                </a:lnTo>
                <a:lnTo>
                  <a:pt x="1372348" y="351400"/>
                </a:lnTo>
                <a:cubicBezTo>
                  <a:pt x="1372348" y="452590"/>
                  <a:pt x="1290318" y="528510"/>
                  <a:pt x="1189132" y="528510"/>
                </a:cubicBezTo>
                <a:cubicBezTo>
                  <a:pt x="1087946" y="528510"/>
                  <a:pt x="1005916" y="452587"/>
                  <a:pt x="1005916" y="351400"/>
                </a:cubicBezTo>
                <a:lnTo>
                  <a:pt x="1005916" y="23666"/>
                </a:lnTo>
                <a:lnTo>
                  <a:pt x="977728" y="51854"/>
                </a:lnTo>
                <a:lnTo>
                  <a:pt x="977728" y="351869"/>
                </a:lnTo>
                <a:cubicBezTo>
                  <a:pt x="977728" y="468625"/>
                  <a:pt x="1072376" y="556226"/>
                  <a:pt x="1189132" y="556226"/>
                </a:cubicBezTo>
                <a:cubicBezTo>
                  <a:pt x="1191834" y="556226"/>
                  <a:pt x="1217320" y="556226"/>
                  <a:pt x="1217320" y="556226"/>
                </a:cubicBezTo>
                <a:cubicBezTo>
                  <a:pt x="1332291" y="556226"/>
                  <a:pt x="1456912" y="471321"/>
                  <a:pt x="1456912" y="324566"/>
                </a:cubicBezTo>
                <a:cubicBezTo>
                  <a:pt x="1456912" y="324428"/>
                  <a:pt x="1456912" y="0"/>
                  <a:pt x="1456912" y="0"/>
                </a:cubicBezTo>
                <a:lnTo>
                  <a:pt x="1428724" y="0"/>
                </a:lnTo>
                <a:close/>
                <a:moveTo>
                  <a:pt x="1189132" y="500322"/>
                </a:moveTo>
                <a:cubicBezTo>
                  <a:pt x="1274706" y="500322"/>
                  <a:pt x="1344082" y="436948"/>
                  <a:pt x="1344160" y="351400"/>
                </a:cubicBezTo>
                <a:lnTo>
                  <a:pt x="1344160" y="351400"/>
                </a:lnTo>
                <a:lnTo>
                  <a:pt x="1344160" y="23666"/>
                </a:lnTo>
                <a:lnTo>
                  <a:pt x="1315972" y="51854"/>
                </a:lnTo>
                <a:lnTo>
                  <a:pt x="1315972" y="324153"/>
                </a:lnTo>
                <a:cubicBezTo>
                  <a:pt x="1315972" y="378637"/>
                  <a:pt x="1271801" y="415761"/>
                  <a:pt x="1217317" y="415761"/>
                </a:cubicBezTo>
                <a:cubicBezTo>
                  <a:pt x="1162833" y="415761"/>
                  <a:pt x="1118662" y="378637"/>
                  <a:pt x="1118662" y="324153"/>
                </a:cubicBezTo>
                <a:lnTo>
                  <a:pt x="1118662" y="3"/>
                </a:lnTo>
                <a:lnTo>
                  <a:pt x="1090474" y="3"/>
                </a:lnTo>
                <a:lnTo>
                  <a:pt x="1090474" y="324156"/>
                </a:lnTo>
                <a:cubicBezTo>
                  <a:pt x="1090474" y="394209"/>
                  <a:pt x="1147264" y="443951"/>
                  <a:pt x="1217317" y="443951"/>
                </a:cubicBezTo>
                <a:cubicBezTo>
                  <a:pt x="1245962" y="443951"/>
                  <a:pt x="1280732" y="429800"/>
                  <a:pt x="1304349" y="404889"/>
                </a:cubicBezTo>
                <a:lnTo>
                  <a:pt x="1304982" y="405720"/>
                </a:lnTo>
                <a:cubicBezTo>
                  <a:pt x="1282838" y="446784"/>
                  <a:pt x="1241907" y="472139"/>
                  <a:pt x="1189129" y="472139"/>
                </a:cubicBezTo>
                <a:cubicBezTo>
                  <a:pt x="1119507" y="472139"/>
                  <a:pt x="1062992" y="421734"/>
                  <a:pt x="1062303" y="352344"/>
                </a:cubicBezTo>
                <a:lnTo>
                  <a:pt x="1062286" y="352344"/>
                </a:lnTo>
                <a:lnTo>
                  <a:pt x="1062286" y="3"/>
                </a:lnTo>
                <a:lnTo>
                  <a:pt x="1034098" y="3"/>
                </a:lnTo>
                <a:lnTo>
                  <a:pt x="1034098" y="352341"/>
                </a:lnTo>
                <a:lnTo>
                  <a:pt x="1034113" y="352341"/>
                </a:lnTo>
                <a:cubicBezTo>
                  <a:pt x="1034703" y="437411"/>
                  <a:pt x="1103877" y="500322"/>
                  <a:pt x="1189132" y="500322"/>
                </a:cubicBezTo>
                <a:close/>
                <a:moveTo>
                  <a:pt x="562774" y="366435"/>
                </a:moveTo>
                <a:lnTo>
                  <a:pt x="491494" y="535557"/>
                </a:lnTo>
                <a:lnTo>
                  <a:pt x="519684" y="535554"/>
                </a:lnTo>
                <a:lnTo>
                  <a:pt x="519682" y="535557"/>
                </a:lnTo>
                <a:lnTo>
                  <a:pt x="519684" y="535557"/>
                </a:lnTo>
                <a:lnTo>
                  <a:pt x="555322" y="450996"/>
                </a:lnTo>
                <a:lnTo>
                  <a:pt x="794138" y="450996"/>
                </a:lnTo>
                <a:lnTo>
                  <a:pt x="829744" y="535557"/>
                </a:lnTo>
                <a:lnTo>
                  <a:pt x="857932" y="535557"/>
                </a:lnTo>
                <a:lnTo>
                  <a:pt x="810457" y="422808"/>
                </a:lnTo>
                <a:lnTo>
                  <a:pt x="567200" y="422808"/>
                </a:lnTo>
                <a:lnTo>
                  <a:pt x="579078" y="394620"/>
                </a:lnTo>
                <a:lnTo>
                  <a:pt x="826776" y="394620"/>
                </a:lnTo>
                <a:lnTo>
                  <a:pt x="886120" y="535557"/>
                </a:lnTo>
                <a:lnTo>
                  <a:pt x="914308" y="535557"/>
                </a:lnTo>
                <a:lnTo>
                  <a:pt x="843097" y="366435"/>
                </a:lnTo>
                <a:lnTo>
                  <a:pt x="562774" y="366435"/>
                </a:lnTo>
                <a:close/>
                <a:moveTo>
                  <a:pt x="604248" y="0"/>
                </a:moveTo>
                <a:lnTo>
                  <a:pt x="397091" y="491374"/>
                </a:lnTo>
                <a:lnTo>
                  <a:pt x="415032" y="515732"/>
                </a:lnTo>
                <a:lnTo>
                  <a:pt x="632437" y="0"/>
                </a:lnTo>
                <a:lnTo>
                  <a:pt x="604248" y="0"/>
                </a:lnTo>
                <a:close/>
                <a:moveTo>
                  <a:pt x="716998" y="3"/>
                </a:moveTo>
                <a:lnTo>
                  <a:pt x="934130" y="515735"/>
                </a:lnTo>
                <a:lnTo>
                  <a:pt x="952028" y="491377"/>
                </a:lnTo>
                <a:lnTo>
                  <a:pt x="745186" y="3"/>
                </a:lnTo>
                <a:lnTo>
                  <a:pt x="716998" y="3"/>
                </a:lnTo>
                <a:close/>
                <a:moveTo>
                  <a:pt x="546409" y="338247"/>
                </a:moveTo>
                <a:lnTo>
                  <a:pt x="463042" y="535557"/>
                </a:lnTo>
                <a:lnTo>
                  <a:pt x="434854" y="535557"/>
                </a:lnTo>
                <a:lnTo>
                  <a:pt x="646528" y="33467"/>
                </a:lnTo>
                <a:lnTo>
                  <a:pt x="762988" y="310059"/>
                </a:lnTo>
                <a:lnTo>
                  <a:pt x="791176" y="310059"/>
                </a:lnTo>
                <a:lnTo>
                  <a:pt x="660624" y="3"/>
                </a:lnTo>
                <a:lnTo>
                  <a:pt x="688812" y="3"/>
                </a:lnTo>
                <a:lnTo>
                  <a:pt x="831231" y="338247"/>
                </a:lnTo>
                <a:lnTo>
                  <a:pt x="546409" y="338247"/>
                </a:lnTo>
                <a:close/>
                <a:moveTo>
                  <a:pt x="674788" y="167531"/>
                </a:moveTo>
                <a:lnTo>
                  <a:pt x="614721" y="310062"/>
                </a:lnTo>
                <a:lnTo>
                  <a:pt x="734800" y="310062"/>
                </a:lnTo>
                <a:lnTo>
                  <a:pt x="674788" y="167531"/>
                </a:lnTo>
                <a:close/>
                <a:moveTo>
                  <a:pt x="558275" y="310062"/>
                </a:moveTo>
                <a:lnTo>
                  <a:pt x="586535" y="310062"/>
                </a:lnTo>
                <a:lnTo>
                  <a:pt x="660703" y="134072"/>
                </a:lnTo>
                <a:lnTo>
                  <a:pt x="646588" y="100553"/>
                </a:lnTo>
                <a:lnTo>
                  <a:pt x="558275" y="310062"/>
                </a:lnTo>
                <a:close/>
              </a:path>
            </a:pathLst>
          </a:custGeom>
          <a:solidFill>
            <a:srgbClr val="003366"/>
          </a:solidFill>
          <a:ln w="2892" cap="flat">
            <a:noFill/>
            <a:prstDash val="solid"/>
            <a:miter/>
          </a:ln>
        </p:spPr>
        <p:txBody>
          <a:bodyPr rtlCol="0" anchor="ctr"/>
          <a:lstStyle/>
          <a:p>
            <a:pPr>
              <a:defRPr/>
            </a:pPr>
            <a:endParaRPr lang="de-DE">
              <a:solidFill>
                <a:srgbClr val="FFFFFF"/>
              </a:solidFill>
              <a:latin typeface="Arial"/>
              <a:cs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showMasterPhAnim="0" preserve="1" userDrawn="1">
  <p:cSld name="Schlussfolie">
    <p:bg>
      <p:bgRef idx="1001">
        <a:schemeClr val="bg2"/>
      </p:bgRef>
    </p:bg>
    <p:spTree>
      <p:nvGrpSpPr>
        <p:cNvPr id="1" name=""/>
        <p:cNvGrpSpPr/>
        <p:nvPr/>
      </p:nvGrpSpPr>
      <p:grpSpPr bwMode="auto">
        <a:xfrm>
          <a:off x="0" y="0"/>
          <a:ext cx="0" cy="0"/>
          <a:chOff x="0" y="0"/>
          <a:chExt cx="0" cy="0"/>
        </a:xfrm>
      </p:grpSpPr>
      <p:grpSp>
        <p:nvGrpSpPr>
          <p:cNvPr id="117458026" name="Gruppieren 55"/>
          <p:cNvGrpSpPr/>
          <p:nvPr userDrawn="1"/>
        </p:nvGrpSpPr>
        <p:grpSpPr bwMode="auto">
          <a:xfrm>
            <a:off x="-390524" y="160153"/>
            <a:ext cx="333375" cy="136812"/>
            <a:chOff x="-133350" y="2711163"/>
            <a:chExt cx="333375" cy="136812"/>
          </a:xfrm>
        </p:grpSpPr>
        <p:cxnSp>
          <p:nvCxnSpPr>
            <p:cNvPr id="62" name="Gerader Verbinder 61"/>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63" name="Textfeld 62"/>
            <p:cNvSpPr txBox="1"/>
            <p:nvPr userDrawn="1"/>
          </p:nvSpPr>
          <p:spPr bwMode="auto">
            <a:xfrm>
              <a:off x="-63646"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08,70</a:t>
              </a:r>
              <a:endParaRPr/>
            </a:p>
          </p:txBody>
        </p:sp>
      </p:grpSp>
      <p:grpSp>
        <p:nvGrpSpPr>
          <p:cNvPr id="416837350" name="Gruppieren 63"/>
          <p:cNvGrpSpPr/>
          <p:nvPr userDrawn="1"/>
        </p:nvGrpSpPr>
        <p:grpSpPr bwMode="auto">
          <a:xfrm>
            <a:off x="-390524" y="1131703"/>
            <a:ext cx="333375" cy="136812"/>
            <a:chOff x="-133350" y="2711163"/>
            <a:chExt cx="333375" cy="136812"/>
          </a:xfrm>
        </p:grpSpPr>
        <p:cxnSp>
          <p:nvCxnSpPr>
            <p:cNvPr id="66" name="Gerader Verbinder 65"/>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67" name="Textfeld 66"/>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06,00</a:t>
              </a:r>
              <a:endParaRPr/>
            </a:p>
          </p:txBody>
        </p:sp>
      </p:grpSp>
      <p:grpSp>
        <p:nvGrpSpPr>
          <p:cNvPr id="1282514486" name="Gruppieren 67"/>
          <p:cNvGrpSpPr/>
          <p:nvPr userDrawn="1"/>
        </p:nvGrpSpPr>
        <p:grpSpPr bwMode="auto">
          <a:xfrm>
            <a:off x="-390524" y="1491963"/>
            <a:ext cx="333375" cy="136812"/>
            <a:chOff x="-133350" y="2711163"/>
            <a:chExt cx="333375" cy="136812"/>
          </a:xfrm>
        </p:grpSpPr>
        <p:cxnSp>
          <p:nvCxnSpPr>
            <p:cNvPr id="69" name="Gerader Verbinder 68"/>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70" name="Textfeld 69"/>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05,00</a:t>
              </a:r>
              <a:endParaRPr/>
            </a:p>
          </p:txBody>
        </p:sp>
      </p:grpSp>
      <p:grpSp>
        <p:nvGrpSpPr>
          <p:cNvPr id="349453550" name="Gruppieren 70"/>
          <p:cNvGrpSpPr/>
          <p:nvPr userDrawn="1"/>
        </p:nvGrpSpPr>
        <p:grpSpPr bwMode="auto">
          <a:xfrm>
            <a:off x="-390524" y="3292188"/>
            <a:ext cx="333375" cy="136812"/>
            <a:chOff x="-133350" y="2711163"/>
            <a:chExt cx="333375" cy="136812"/>
          </a:xfrm>
        </p:grpSpPr>
        <p:cxnSp>
          <p:nvCxnSpPr>
            <p:cNvPr id="72" name="Gerader Verbinder 71"/>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73" name="Textfeld 72"/>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00,00</a:t>
              </a:r>
              <a:endParaRPr/>
            </a:p>
          </p:txBody>
        </p:sp>
      </p:grpSp>
      <p:grpSp>
        <p:nvGrpSpPr>
          <p:cNvPr id="1895666463" name="Gruppieren 73"/>
          <p:cNvGrpSpPr/>
          <p:nvPr userDrawn="1"/>
        </p:nvGrpSpPr>
        <p:grpSpPr bwMode="auto">
          <a:xfrm>
            <a:off x="-390524" y="6063963"/>
            <a:ext cx="333375" cy="136812"/>
            <a:chOff x="-133350" y="2711163"/>
            <a:chExt cx="333375" cy="136812"/>
          </a:xfrm>
        </p:grpSpPr>
        <p:cxnSp>
          <p:nvCxnSpPr>
            <p:cNvPr id="75" name="Gerader Verbinder 74"/>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76" name="Textfeld 75"/>
            <p:cNvSpPr txBox="1"/>
            <p:nvPr userDrawn="1"/>
          </p:nvSpPr>
          <p:spPr bwMode="auto">
            <a:xfrm>
              <a:off x="-63643"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07,70</a:t>
              </a:r>
              <a:endParaRPr/>
            </a:p>
          </p:txBody>
        </p:sp>
      </p:grpSp>
      <p:grpSp>
        <p:nvGrpSpPr>
          <p:cNvPr id="1146546201" name="Gruppieren 76"/>
          <p:cNvGrpSpPr/>
          <p:nvPr userDrawn="1"/>
        </p:nvGrpSpPr>
        <p:grpSpPr bwMode="auto">
          <a:xfrm>
            <a:off x="-390524" y="6495763"/>
            <a:ext cx="333375" cy="136812"/>
            <a:chOff x="-133350" y="2711163"/>
            <a:chExt cx="333375" cy="136812"/>
          </a:xfrm>
        </p:grpSpPr>
        <p:cxnSp>
          <p:nvCxnSpPr>
            <p:cNvPr id="78" name="Gerader Verbinder 77"/>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79" name="Textfeld 78"/>
            <p:cNvSpPr txBox="1"/>
            <p:nvPr userDrawn="1"/>
          </p:nvSpPr>
          <p:spPr bwMode="auto">
            <a:xfrm>
              <a:off x="-63642"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08,90</a:t>
              </a:r>
              <a:endParaRPr/>
            </a:p>
          </p:txBody>
        </p:sp>
      </p:grpSp>
      <p:grpSp>
        <p:nvGrpSpPr>
          <p:cNvPr id="972703098" name="Gruppieren 79"/>
          <p:cNvGrpSpPr/>
          <p:nvPr userDrawn="1"/>
        </p:nvGrpSpPr>
        <p:grpSpPr bwMode="auto">
          <a:xfrm rot="16199998">
            <a:off x="289460" y="-291329"/>
            <a:ext cx="333375" cy="121194"/>
            <a:chOff x="-133350" y="2726781"/>
            <a:chExt cx="333375" cy="121194"/>
          </a:xfrm>
        </p:grpSpPr>
        <p:cxnSp>
          <p:nvCxnSpPr>
            <p:cNvPr id="81" name="Gerader Verbinder 80"/>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2" name="Textfeld 81"/>
            <p:cNvSpPr txBox="1"/>
            <p:nvPr userDrawn="1"/>
          </p:nvSpPr>
          <p:spPr bwMode="auto">
            <a:xfrm>
              <a:off x="-63646" y="2726781"/>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15,50</a:t>
              </a:r>
              <a:endParaRPr/>
            </a:p>
          </p:txBody>
        </p:sp>
      </p:grpSp>
      <p:grpSp>
        <p:nvGrpSpPr>
          <p:cNvPr id="872786265" name="Gruppieren 82"/>
          <p:cNvGrpSpPr/>
          <p:nvPr userDrawn="1"/>
        </p:nvGrpSpPr>
        <p:grpSpPr bwMode="auto">
          <a:xfrm rot="16199998">
            <a:off x="5760780" y="-291329"/>
            <a:ext cx="333375" cy="121190"/>
            <a:chOff x="-133350" y="2726785"/>
            <a:chExt cx="333375" cy="121190"/>
          </a:xfrm>
        </p:grpSpPr>
        <p:cxnSp>
          <p:nvCxnSpPr>
            <p:cNvPr id="84" name="Gerader Verbinder 83"/>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5" name="Textfeld 84"/>
            <p:cNvSpPr txBox="1"/>
            <p:nvPr userDrawn="1"/>
          </p:nvSpPr>
          <p:spPr bwMode="auto">
            <a:xfrm>
              <a:off x="-63642" y="2726785"/>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00,30</a:t>
              </a:r>
              <a:endParaRPr/>
            </a:p>
          </p:txBody>
        </p:sp>
      </p:grpSp>
      <p:grpSp>
        <p:nvGrpSpPr>
          <p:cNvPr id="1522927246" name="Gruppieren 85"/>
          <p:cNvGrpSpPr/>
          <p:nvPr userDrawn="1"/>
        </p:nvGrpSpPr>
        <p:grpSpPr bwMode="auto">
          <a:xfrm>
            <a:off x="6203934" y="-397424"/>
            <a:ext cx="109292" cy="333375"/>
            <a:chOff x="6416681" y="-397424"/>
            <a:chExt cx="109292" cy="333375"/>
          </a:xfrm>
        </p:grpSpPr>
        <p:cxnSp>
          <p:nvCxnSpPr>
            <p:cNvPr id="87" name="Gerader Verbinder 86"/>
            <p:cNvCxnSpPr/>
            <p:nvPr userDrawn="1"/>
          </p:nvCxnSpPr>
          <p:spPr bwMode="auto">
            <a:xfrm rot="16199998">
              <a:off x="6249993" y="-230736"/>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8" name="Textfeld 87"/>
            <p:cNvSpPr txBox="1"/>
            <p:nvPr userDrawn="1"/>
          </p:nvSpPr>
          <p:spPr bwMode="auto">
            <a:xfrm rot="16199998">
              <a:off x="6382150" y="-277578"/>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00,30</a:t>
              </a:r>
              <a:endParaRPr/>
            </a:p>
          </p:txBody>
        </p:sp>
      </p:grpSp>
      <p:cxnSp>
        <p:nvCxnSpPr>
          <p:cNvPr id="470233287" name="Gerader Verbinder 88"/>
          <p:cNvCxnSpPr/>
          <p:nvPr userDrawn="1"/>
        </p:nvCxnSpPr>
        <p:spPr bwMode="auto">
          <a:xfrm rot="16199998">
            <a:off x="5929314" y="-230736"/>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153003875" name="Gruppieren 89"/>
          <p:cNvGrpSpPr/>
          <p:nvPr userDrawn="1"/>
        </p:nvGrpSpPr>
        <p:grpSpPr bwMode="auto">
          <a:xfrm rot="16199998">
            <a:off x="11455142" y="-291332"/>
            <a:ext cx="333375" cy="121186"/>
            <a:chOff x="-133350" y="2726789"/>
            <a:chExt cx="333375" cy="121186"/>
          </a:xfrm>
        </p:grpSpPr>
        <p:cxnSp>
          <p:nvCxnSpPr>
            <p:cNvPr id="91" name="Gerader Verbinder 90"/>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92" name="Textfeld 91"/>
            <p:cNvSpPr txBox="1"/>
            <p:nvPr userDrawn="1"/>
          </p:nvSpPr>
          <p:spPr bwMode="auto">
            <a:xfrm>
              <a:off x="-63639" y="2726789"/>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15,50</a:t>
              </a:r>
              <a:endParaRPr/>
            </a:p>
          </p:txBody>
        </p:sp>
      </p:grpSp>
      <p:pic>
        <p:nvPicPr>
          <p:cNvPr id="1073133916" name="Wortmarke"/>
          <p:cNvPicPr>
            <a:picLocks noChangeAspect="1"/>
          </p:cNvPicPr>
          <p:nvPr userDrawn="1"/>
        </p:nvPicPr>
        <p:blipFill rotWithShape="1">
          <a:blip r:embed="rId2"/>
          <a:stretch/>
        </p:blipFill>
        <p:spPr bwMode="auto">
          <a:xfrm>
            <a:off x="9906000" y="155575"/>
            <a:ext cx="1924050" cy="901700"/>
          </a:xfrm>
          <a:prstGeom prst="rect">
            <a:avLst/>
          </a:prstGeom>
        </p:spPr>
      </p:pic>
      <p:sp>
        <p:nvSpPr>
          <p:cNvPr id="1065623139" name="Titel 3"/>
          <p:cNvSpPr txBox="1"/>
          <p:nvPr userDrawn="1"/>
        </p:nvSpPr>
        <p:spPr bwMode="auto">
          <a:xfrm>
            <a:off x="502317" y="2314575"/>
            <a:ext cx="7870157" cy="4286250"/>
          </a:xfrm>
          <a:prstGeom prst="rect">
            <a:avLst/>
          </a:prstGeom>
        </p:spPr>
        <p:txBody>
          <a:bodyPr vert="horz" lIns="91440" tIns="45720" rIns="91440" bIns="45720" rtlCol="0" anchor="b">
            <a:normAutofit/>
          </a:bodyPr>
          <a:lstStyle>
            <a:lvl1pPr algn="ctr" defTabSz="914400" rtl="0">
              <a:lnSpc>
                <a:spcPct val="90000"/>
              </a:lnSpc>
              <a:spcBef>
                <a:spcPts val="0"/>
              </a:spcBef>
              <a:buNone/>
              <a:defRPr sz="6000">
                <a:solidFill>
                  <a:schemeClr val="tx1"/>
                </a:solidFill>
                <a:latin typeface="+mj-lt"/>
                <a:ea typeface="+mj-ea"/>
                <a:cs typeface="+mj-cs"/>
              </a:defRPr>
            </a:lvl1pPr>
          </a:lstStyle>
          <a:p>
            <a:pPr algn="l">
              <a:defRPr/>
            </a:pPr>
            <a:r>
              <a:rPr lang="en-US" sz="7200">
                <a:solidFill>
                  <a:schemeClr val="tx2"/>
                </a:solidFill>
                <a:latin typeface="FAUSans Office Bold"/>
                <a:cs typeface="FAUSans Office Bold"/>
              </a:rPr>
              <a:t>Vielen Dank!</a:t>
            </a:r>
            <a:br>
              <a:rPr lang="en-US" sz="7200">
                <a:solidFill>
                  <a:schemeClr val="tx2"/>
                </a:solidFill>
                <a:latin typeface="FAUSans Office Bold"/>
                <a:cs typeface="FAUSans Office Bold"/>
              </a:rPr>
            </a:br>
            <a:br>
              <a:rPr lang="en-US" sz="2400">
                <a:solidFill>
                  <a:schemeClr val="tx2"/>
                </a:solidFill>
                <a:latin typeface="FAUSans Office"/>
                <a:cs typeface="FAUSans Office"/>
              </a:rPr>
            </a:br>
            <a:r>
              <a:rPr lang="en-US" sz="2400">
                <a:solidFill>
                  <a:schemeClr val="tx2"/>
                </a:solidFill>
                <a:latin typeface="FAUSans Office"/>
                <a:cs typeface="FAUSans Office"/>
              </a:rPr>
              <a:t>Für Rückfragen oder einen persönlichen Austausch gerne an kontakt@fau.de wenden.</a:t>
            </a:r>
            <a:br>
              <a:rPr lang="en-US">
                <a:solidFill>
                  <a:schemeClr val="tx2"/>
                </a:solidFill>
                <a:latin typeface="FAUSans Office Bold"/>
                <a:cs typeface="FAUSans Office Bold"/>
              </a:rPr>
            </a:br>
            <a:br>
              <a:rPr lang="en-US" sz="2000">
                <a:solidFill>
                  <a:schemeClr val="tx2"/>
                </a:solidFill>
                <a:latin typeface="FAUSans Office"/>
                <a:cs typeface="FAUSans Office"/>
              </a:rPr>
            </a:br>
            <a:br>
              <a:rPr lang="en-US" sz="2000">
                <a:solidFill>
                  <a:schemeClr val="tx2"/>
                </a:solidFill>
                <a:latin typeface="FAUSans Office"/>
                <a:cs typeface="FAUSans Office"/>
              </a:rPr>
            </a:br>
            <a:br>
              <a:rPr lang="en-US" sz="2000">
                <a:solidFill>
                  <a:schemeClr val="tx2"/>
                </a:solidFill>
                <a:latin typeface="FAUSans Office"/>
                <a:cs typeface="FAUSans Office"/>
              </a:rPr>
            </a:br>
            <a:br>
              <a:rPr lang="en-US" sz="2000">
                <a:solidFill>
                  <a:schemeClr val="tx2"/>
                </a:solidFill>
                <a:latin typeface="FAUSans Office"/>
                <a:cs typeface="FAUSans Office"/>
              </a:rPr>
            </a:br>
            <a:br>
              <a:rPr lang="en-US" sz="2000">
                <a:solidFill>
                  <a:schemeClr val="tx2"/>
                </a:solidFill>
                <a:latin typeface="FAUSans Office"/>
                <a:cs typeface="FAUSans Office"/>
              </a:rPr>
            </a:br>
            <a:br>
              <a:rPr lang="en-US" sz="2000">
                <a:solidFill>
                  <a:schemeClr val="tx2"/>
                </a:solidFill>
                <a:latin typeface="FAUSans Office"/>
                <a:cs typeface="FAUSans Office"/>
              </a:rPr>
            </a:br>
            <a:endParaRPr lang="de-DE" sz="2000">
              <a:solidFill>
                <a:schemeClr val="tx2"/>
              </a:solidFill>
              <a:latin typeface="FAUSans Office"/>
              <a:cs typeface="FAUSans Office"/>
            </a:endParaRPr>
          </a:p>
        </p:txBody>
      </p:sp>
      <p:sp>
        <p:nvSpPr>
          <p:cNvPr id="502340115" name="Textfeld 61"/>
          <p:cNvSpPr txBox="1"/>
          <p:nvPr userDrawn="1"/>
        </p:nvSpPr>
        <p:spPr bwMode="auto">
          <a:xfrm>
            <a:off x="7029451" y="6106587"/>
            <a:ext cx="4648200" cy="494238"/>
          </a:xfrm>
          <a:prstGeom prst="rect">
            <a:avLst/>
          </a:prstGeom>
          <a:noFill/>
          <a:effectLst>
            <a:reflection blurRad="6350" stA="50000" endA="300" endPos="38500" dist="50800" dir="5400000" sy="-100000" algn="bl" rotWithShape="0"/>
          </a:effectLst>
        </p:spPr>
        <p:txBody>
          <a:bodyPr wrap="square" lIns="0" tIns="0" rIns="0" bIns="0" rtlCol="0">
            <a:spAutoFit/>
          </a:bodyPr>
          <a:lstStyle/>
          <a:p>
            <a:pPr marL="0" marR="0" lvl="0" indent="0" algn="r" defTabSz="914309">
              <a:lnSpc>
                <a:spcPct val="110000"/>
              </a:lnSpc>
              <a:spcBef>
                <a:spcPts val="0"/>
              </a:spcBef>
              <a:spcAft>
                <a:spcPts val="1200"/>
              </a:spcAft>
              <a:buClrTx/>
              <a:buSzTx/>
              <a:buFontTx/>
              <a:buNone/>
              <a:defRPr/>
            </a:pPr>
            <a:r>
              <a:rPr lang="de-DE" sz="3200" b="1" i="0" u="none" strike="noStrike" cap="none" spc="0">
                <a:ln>
                  <a:noFill/>
                </a:ln>
                <a:solidFill>
                  <a:schemeClr val="tx2"/>
                </a:solidFill>
                <a:latin typeface="FAUSans Office Bold"/>
                <a:cs typeface="FAUSans Office Bold"/>
              </a:rPr>
              <a:t>Wissen bewegen. FAU.</a:t>
            </a:r>
            <a:endParaRPr lang="en-US" sz="3200" b="1" i="0" u="none" strike="noStrike" cap="none" spc="0">
              <a:ln>
                <a:noFill/>
              </a:ln>
              <a:solidFill>
                <a:schemeClr val="tx2"/>
              </a:solidFill>
              <a:latin typeface="FAUSans Office Bold"/>
              <a:cs typeface="FAUSans Office Bold"/>
            </a:endParaRPr>
          </a:p>
        </p:txBody>
      </p:sp>
      <p:sp>
        <p:nvSpPr>
          <p:cNvPr id="616673797" name="Bildplatzhalter 5"/>
          <p:cNvSpPr>
            <a:spLocks noGrp="1"/>
          </p:cNvSpPr>
          <p:nvPr>
            <p:ph type="pic" sz="quarter" idx="14" hasCustomPrompt="1"/>
          </p:nvPr>
        </p:nvSpPr>
        <p:spPr bwMode="auto">
          <a:xfrm>
            <a:off x="8063832" y="300549"/>
            <a:ext cx="1620000" cy="619200"/>
          </a:xfrm>
          <a:prstGeom prst="rect">
            <a:avLst/>
          </a:prstGeom>
        </p:spPr>
        <p:txBody>
          <a:bodyPr/>
          <a:lstStyle>
            <a:lvl1pPr>
              <a:defRPr sz="800">
                <a:solidFill>
                  <a:schemeClr val="tx2"/>
                </a:solidFill>
              </a:defRPr>
            </a:lvl1pPr>
          </a:lstStyle>
          <a:p>
            <a:pPr>
              <a:defRPr/>
            </a:pPr>
            <a:r>
              <a:rPr lang="de-DE"/>
              <a:t>Optional einfügen</a:t>
            </a:r>
            <a:endParaRPr/>
          </a:p>
        </p:txBody>
      </p:sp>
    </p:spTree>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grpSp>
        <p:nvGrpSpPr>
          <p:cNvPr id="1829774130" name="Gruppieren 12"/>
          <p:cNvGrpSpPr/>
          <p:nvPr userDrawn="1"/>
        </p:nvGrpSpPr>
        <p:grpSpPr bwMode="auto">
          <a:xfrm>
            <a:off x="-390524" y="160153"/>
            <a:ext cx="333375" cy="136812"/>
            <a:chOff x="-133350" y="2711163"/>
            <a:chExt cx="333375" cy="136812"/>
          </a:xfrm>
        </p:grpSpPr>
        <p:cxnSp>
          <p:nvCxnSpPr>
            <p:cNvPr id="10" name="Gerader Verbinder 9"/>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Textfeld 10"/>
            <p:cNvSpPr txBox="1"/>
            <p:nvPr userDrawn="1"/>
          </p:nvSpPr>
          <p:spPr bwMode="auto">
            <a:xfrm>
              <a:off x="-63646"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08,70</a:t>
              </a:r>
              <a:endParaRPr/>
            </a:p>
          </p:txBody>
        </p:sp>
      </p:grpSp>
      <p:grpSp>
        <p:nvGrpSpPr>
          <p:cNvPr id="1268957729" name="Gruppieren 14"/>
          <p:cNvGrpSpPr/>
          <p:nvPr userDrawn="1"/>
        </p:nvGrpSpPr>
        <p:grpSpPr bwMode="auto">
          <a:xfrm>
            <a:off x="-390524" y="1131703"/>
            <a:ext cx="333375" cy="136812"/>
            <a:chOff x="-133350" y="2711163"/>
            <a:chExt cx="333375" cy="136812"/>
          </a:xfrm>
        </p:grpSpPr>
        <p:cxnSp>
          <p:nvCxnSpPr>
            <p:cNvPr id="16" name="Gerader Verbinder 15"/>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7" name="Textfeld 16"/>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06,00</a:t>
              </a:r>
              <a:endParaRPr/>
            </a:p>
          </p:txBody>
        </p:sp>
      </p:grpSp>
      <p:grpSp>
        <p:nvGrpSpPr>
          <p:cNvPr id="685814218" name="Gruppieren 17"/>
          <p:cNvGrpSpPr/>
          <p:nvPr userDrawn="1"/>
        </p:nvGrpSpPr>
        <p:grpSpPr bwMode="auto">
          <a:xfrm>
            <a:off x="-390524" y="1491963"/>
            <a:ext cx="333375" cy="136812"/>
            <a:chOff x="-133350" y="2711163"/>
            <a:chExt cx="333375" cy="136812"/>
          </a:xfrm>
        </p:grpSpPr>
        <p:cxnSp>
          <p:nvCxnSpPr>
            <p:cNvPr id="19" name="Gerader Verbinder 18"/>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0" name="Textfeld 19"/>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05,00</a:t>
              </a:r>
              <a:endParaRPr/>
            </a:p>
          </p:txBody>
        </p:sp>
      </p:grpSp>
      <p:grpSp>
        <p:nvGrpSpPr>
          <p:cNvPr id="1422312910" name="Gruppieren 20"/>
          <p:cNvGrpSpPr/>
          <p:nvPr userDrawn="1"/>
        </p:nvGrpSpPr>
        <p:grpSpPr bwMode="auto">
          <a:xfrm>
            <a:off x="-390524" y="3292188"/>
            <a:ext cx="333375" cy="136812"/>
            <a:chOff x="-133350" y="2711163"/>
            <a:chExt cx="333375" cy="136812"/>
          </a:xfrm>
        </p:grpSpPr>
        <p:cxnSp>
          <p:nvCxnSpPr>
            <p:cNvPr id="22" name="Gerader Verbinder 21"/>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3" name="Textfeld 22"/>
            <p:cNvSpPr txBox="1"/>
            <p:nvPr userDrawn="1"/>
          </p:nvSpPr>
          <p:spPr bwMode="auto">
            <a:xfrm>
              <a:off x="-63644"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00,00</a:t>
              </a:r>
              <a:endParaRPr/>
            </a:p>
          </p:txBody>
        </p:sp>
      </p:grpSp>
      <p:grpSp>
        <p:nvGrpSpPr>
          <p:cNvPr id="1518506598" name="Gruppieren 23"/>
          <p:cNvGrpSpPr/>
          <p:nvPr userDrawn="1"/>
        </p:nvGrpSpPr>
        <p:grpSpPr bwMode="auto">
          <a:xfrm>
            <a:off x="-390524" y="6063963"/>
            <a:ext cx="333375" cy="136812"/>
            <a:chOff x="-133350" y="2711163"/>
            <a:chExt cx="333375" cy="136812"/>
          </a:xfrm>
        </p:grpSpPr>
        <p:cxnSp>
          <p:nvCxnSpPr>
            <p:cNvPr id="25" name="Gerader Verbinder 24"/>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6" name="Textfeld 25"/>
            <p:cNvSpPr txBox="1"/>
            <p:nvPr userDrawn="1"/>
          </p:nvSpPr>
          <p:spPr bwMode="auto">
            <a:xfrm>
              <a:off x="-63643"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07,70</a:t>
              </a:r>
              <a:endParaRPr/>
            </a:p>
          </p:txBody>
        </p:sp>
      </p:grpSp>
      <p:grpSp>
        <p:nvGrpSpPr>
          <p:cNvPr id="1920186266" name="Gruppieren 26"/>
          <p:cNvGrpSpPr/>
          <p:nvPr userDrawn="1"/>
        </p:nvGrpSpPr>
        <p:grpSpPr bwMode="auto">
          <a:xfrm>
            <a:off x="-390524" y="6495763"/>
            <a:ext cx="333375" cy="136812"/>
            <a:chOff x="-133350" y="2711163"/>
            <a:chExt cx="333375" cy="136812"/>
          </a:xfrm>
        </p:grpSpPr>
        <p:cxnSp>
          <p:nvCxnSpPr>
            <p:cNvPr id="28" name="Gerader Verbinder 27"/>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9" name="Textfeld 28"/>
            <p:cNvSpPr txBox="1"/>
            <p:nvPr userDrawn="1"/>
          </p:nvSpPr>
          <p:spPr bwMode="auto">
            <a:xfrm>
              <a:off x="-63642" y="2711163"/>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08,90</a:t>
              </a:r>
              <a:endParaRPr/>
            </a:p>
          </p:txBody>
        </p:sp>
      </p:grpSp>
      <p:grpSp>
        <p:nvGrpSpPr>
          <p:cNvPr id="1992451943" name="Gruppieren 29"/>
          <p:cNvGrpSpPr/>
          <p:nvPr userDrawn="1"/>
        </p:nvGrpSpPr>
        <p:grpSpPr bwMode="auto">
          <a:xfrm rot="16199998">
            <a:off x="289460" y="-291329"/>
            <a:ext cx="333375" cy="121194"/>
            <a:chOff x="-133350" y="2726781"/>
            <a:chExt cx="333375" cy="121194"/>
          </a:xfrm>
        </p:grpSpPr>
        <p:cxnSp>
          <p:nvCxnSpPr>
            <p:cNvPr id="31" name="Gerader Verbinder 30"/>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32" name="Textfeld 31"/>
            <p:cNvSpPr txBox="1"/>
            <p:nvPr userDrawn="1"/>
          </p:nvSpPr>
          <p:spPr bwMode="auto">
            <a:xfrm>
              <a:off x="-63646" y="2726781"/>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15,50</a:t>
              </a:r>
              <a:endParaRPr/>
            </a:p>
          </p:txBody>
        </p:sp>
      </p:grpSp>
      <p:grpSp>
        <p:nvGrpSpPr>
          <p:cNvPr id="1477331943" name="Gruppieren 32"/>
          <p:cNvGrpSpPr/>
          <p:nvPr userDrawn="1"/>
        </p:nvGrpSpPr>
        <p:grpSpPr bwMode="auto">
          <a:xfrm rot="16199998">
            <a:off x="5760780" y="-291329"/>
            <a:ext cx="333375" cy="121190"/>
            <a:chOff x="-133350" y="2726785"/>
            <a:chExt cx="333375" cy="121190"/>
          </a:xfrm>
        </p:grpSpPr>
        <p:cxnSp>
          <p:nvCxnSpPr>
            <p:cNvPr id="34" name="Gerader Verbinder 33"/>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35" name="Textfeld 34"/>
            <p:cNvSpPr txBox="1"/>
            <p:nvPr userDrawn="1"/>
          </p:nvSpPr>
          <p:spPr bwMode="auto">
            <a:xfrm>
              <a:off x="-63642" y="2726785"/>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00,30</a:t>
              </a:r>
              <a:endParaRPr/>
            </a:p>
          </p:txBody>
        </p:sp>
      </p:grpSp>
      <p:grpSp>
        <p:nvGrpSpPr>
          <p:cNvPr id="268593077" name="Gruppieren 13"/>
          <p:cNvGrpSpPr/>
          <p:nvPr userDrawn="1"/>
        </p:nvGrpSpPr>
        <p:grpSpPr bwMode="auto">
          <a:xfrm>
            <a:off x="6203934" y="-397424"/>
            <a:ext cx="109292" cy="333375"/>
            <a:chOff x="6416681" y="-397424"/>
            <a:chExt cx="109292" cy="333375"/>
          </a:xfrm>
        </p:grpSpPr>
        <p:cxnSp>
          <p:nvCxnSpPr>
            <p:cNvPr id="37" name="Gerader Verbinder 36"/>
            <p:cNvCxnSpPr/>
            <p:nvPr userDrawn="1"/>
          </p:nvCxnSpPr>
          <p:spPr bwMode="auto">
            <a:xfrm rot="16199998">
              <a:off x="6249993" y="-230736"/>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38" name="Textfeld 37"/>
            <p:cNvSpPr txBox="1"/>
            <p:nvPr userDrawn="1"/>
          </p:nvSpPr>
          <p:spPr bwMode="auto">
            <a:xfrm rot="16199998">
              <a:off x="6382150" y="-277578"/>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00,30</a:t>
              </a:r>
              <a:endParaRPr/>
            </a:p>
          </p:txBody>
        </p:sp>
      </p:grpSp>
      <p:cxnSp>
        <p:nvCxnSpPr>
          <p:cNvPr id="1449367552" name="Gerader Verbinder 39"/>
          <p:cNvCxnSpPr/>
          <p:nvPr userDrawn="1"/>
        </p:nvCxnSpPr>
        <p:spPr bwMode="auto">
          <a:xfrm rot="16199998">
            <a:off x="5929314" y="-230736"/>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250243669" name="Gruppieren 40"/>
          <p:cNvGrpSpPr/>
          <p:nvPr userDrawn="1"/>
        </p:nvGrpSpPr>
        <p:grpSpPr bwMode="auto">
          <a:xfrm rot="16199998">
            <a:off x="11455142" y="-291332"/>
            <a:ext cx="333375" cy="121186"/>
            <a:chOff x="-133350" y="2726789"/>
            <a:chExt cx="333375" cy="121186"/>
          </a:xfrm>
        </p:grpSpPr>
        <p:cxnSp>
          <p:nvCxnSpPr>
            <p:cNvPr id="42" name="Gerader Verbinder 41"/>
            <p:cNvCxnSpPr/>
            <p:nvPr userDrawn="1"/>
          </p:nvCxnSpPr>
          <p:spPr bwMode="auto">
            <a:xfrm>
              <a:off x="-133350" y="2847975"/>
              <a:ext cx="3333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43" name="Textfeld 42"/>
            <p:cNvSpPr txBox="1"/>
            <p:nvPr userDrawn="1"/>
          </p:nvSpPr>
          <p:spPr bwMode="auto">
            <a:xfrm>
              <a:off x="-63639" y="2726789"/>
              <a:ext cx="193964" cy="93680"/>
            </a:xfrm>
            <a:prstGeom prst="rect">
              <a:avLst/>
            </a:prstGeom>
            <a:noFill/>
          </p:spPr>
          <p:txBody>
            <a:bodyPr wrap="none" lIns="0" tIns="0" rIns="0" bIns="0" rtlCol="0">
              <a:spAutoFit/>
            </a:bodyPr>
            <a:lstStyle/>
            <a:p>
              <a:pPr marL="0" marR="0" indent="0" algn="ctr" defTabSz="685800" rtl="0">
                <a:lnSpc>
                  <a:spcPct val="110000"/>
                </a:lnSpc>
                <a:spcBef>
                  <a:spcPts val="0"/>
                </a:spcBef>
                <a:spcAft>
                  <a:spcPts val="900"/>
                </a:spcAft>
                <a:buClrTx/>
                <a:buSzTx/>
                <a:buFont typeface="Arial"/>
                <a:buNone/>
                <a:defRPr/>
              </a:pPr>
              <a:r>
                <a:rPr lang="de-DE" sz="600" b="0" i="0" u="none" strike="noStrike" cap="none" spc="0">
                  <a:ln>
                    <a:noFill/>
                  </a:ln>
                  <a:solidFill>
                    <a:schemeClr val="accent6"/>
                  </a:solidFill>
                  <a:latin typeface="Arial"/>
                  <a:ea typeface="Arial"/>
                  <a:cs typeface="Arial"/>
                </a:rPr>
                <a:t>15,50</a:t>
              </a:r>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hf hdr="0"/>
  <p:txStyles>
    <p:titleStyle>
      <a:lvl1pPr algn="l" defTabSz="685800" rtl="0">
        <a:lnSpc>
          <a:spcPct val="90000"/>
        </a:lnSpc>
        <a:spcBef>
          <a:spcPts val="0"/>
        </a:spcBef>
        <a:buNone/>
        <a:defRPr sz="2000" b="1" i="0">
          <a:solidFill>
            <a:schemeClr val="tx2"/>
          </a:solidFill>
          <a:latin typeface="FAUSans Office"/>
          <a:ea typeface="+mj-ea"/>
          <a:cs typeface="FAUSans Office"/>
        </a:defRPr>
      </a:lvl1pPr>
    </p:titleStyle>
    <p:bodyStyle>
      <a:lvl1pPr marL="0" indent="0" algn="l" defTabSz="685800" rtl="0">
        <a:lnSpc>
          <a:spcPct val="110000"/>
        </a:lnSpc>
        <a:spcBef>
          <a:spcPts val="0"/>
        </a:spcBef>
        <a:spcAft>
          <a:spcPts val="800"/>
        </a:spcAft>
        <a:buFont typeface="Arial"/>
        <a:buNone/>
        <a:defRPr sz="1400" b="0" i="0">
          <a:solidFill>
            <a:schemeClr val="tx2"/>
          </a:solidFill>
          <a:latin typeface="FAUSans Office"/>
          <a:ea typeface="+mn-ea"/>
          <a:cs typeface="FAUSans Office"/>
        </a:defRPr>
      </a:lvl1pPr>
      <a:lvl2pPr marL="180000" indent="-180000" algn="l" defTabSz="685800" rtl="0">
        <a:lnSpc>
          <a:spcPct val="110000"/>
        </a:lnSpc>
        <a:spcBef>
          <a:spcPts val="0"/>
        </a:spcBef>
        <a:spcAft>
          <a:spcPts val="800"/>
        </a:spcAft>
        <a:buClr>
          <a:schemeClr val="accent4"/>
        </a:buClr>
        <a:buFont typeface="Symbol"/>
        <a:buChar char="-"/>
        <a:defRPr sz="1400" b="0" i="0">
          <a:solidFill>
            <a:schemeClr val="tx2"/>
          </a:solidFill>
          <a:latin typeface="FAUSans Office"/>
          <a:ea typeface="+mn-ea"/>
          <a:cs typeface="FAUSans Office"/>
        </a:defRPr>
      </a:lvl2pPr>
      <a:lvl3pPr marL="360000" indent="-180000" algn="l" defTabSz="685800" rtl="0">
        <a:lnSpc>
          <a:spcPct val="110000"/>
        </a:lnSpc>
        <a:spcBef>
          <a:spcPts val="0"/>
        </a:spcBef>
        <a:spcAft>
          <a:spcPts val="800"/>
        </a:spcAft>
        <a:buClr>
          <a:schemeClr val="accent4"/>
        </a:buClr>
        <a:buFont typeface="Symbol"/>
        <a:buChar char="-"/>
        <a:defRPr sz="1100" b="0" i="0">
          <a:solidFill>
            <a:schemeClr val="tx2"/>
          </a:solidFill>
          <a:latin typeface="FAUSans Office"/>
          <a:ea typeface="+mn-ea"/>
          <a:cs typeface="FAUSans Office"/>
        </a:defRPr>
      </a:lvl3pPr>
      <a:lvl4pPr marL="540000" indent="-180000" algn="l" defTabSz="685800" rtl="0">
        <a:lnSpc>
          <a:spcPct val="110000"/>
        </a:lnSpc>
        <a:spcBef>
          <a:spcPts val="0"/>
        </a:spcBef>
        <a:spcAft>
          <a:spcPts val="800"/>
        </a:spcAft>
        <a:buClr>
          <a:schemeClr val="accent4"/>
        </a:buClr>
        <a:buFont typeface="Symbol"/>
        <a:buChar char="-"/>
        <a:defRPr sz="1100" b="0" i="0">
          <a:solidFill>
            <a:schemeClr val="tx2"/>
          </a:solidFill>
          <a:latin typeface="FAUSans Office"/>
          <a:ea typeface="+mn-ea"/>
          <a:cs typeface="FAUSans Office"/>
        </a:defRPr>
      </a:lvl4pPr>
      <a:lvl5pPr marL="72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5pPr>
      <a:lvl6pPr marL="90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6pPr>
      <a:lvl7pPr marL="108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7pPr>
      <a:lvl8pPr marL="126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8pPr>
      <a:lvl9pPr marL="144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9pPr>
    </p:bodyStyle>
    <p:otherStyle>
      <a:defPPr>
        <a:defRPr lang="de-DE"/>
      </a:defPPr>
      <a:lvl1pPr marL="0" algn="l" defTabSz="685800" rtl="0">
        <a:defRPr sz="1350">
          <a:solidFill>
            <a:schemeClr val="tx1"/>
          </a:solidFill>
          <a:latin typeface="+mn-lt"/>
          <a:ea typeface="+mn-ea"/>
          <a:cs typeface="+mn-cs"/>
        </a:defRPr>
      </a:lvl1pPr>
      <a:lvl2pPr marL="342900" algn="l" defTabSz="685800" rtl="0">
        <a:defRPr sz="1350">
          <a:solidFill>
            <a:schemeClr val="tx1"/>
          </a:solidFill>
          <a:latin typeface="+mn-lt"/>
          <a:ea typeface="+mn-ea"/>
          <a:cs typeface="+mn-cs"/>
        </a:defRPr>
      </a:lvl2pPr>
      <a:lvl3pPr marL="685800" algn="l" defTabSz="685800" rtl="0">
        <a:defRPr sz="1350">
          <a:solidFill>
            <a:schemeClr val="tx1"/>
          </a:solidFill>
          <a:latin typeface="+mn-lt"/>
          <a:ea typeface="+mn-ea"/>
          <a:cs typeface="+mn-cs"/>
        </a:defRPr>
      </a:lvl3pPr>
      <a:lvl4pPr marL="1028700" algn="l" defTabSz="685800" rtl="0">
        <a:defRPr sz="1350">
          <a:solidFill>
            <a:schemeClr val="tx1"/>
          </a:solidFill>
          <a:latin typeface="+mn-lt"/>
          <a:ea typeface="+mn-ea"/>
          <a:cs typeface="+mn-cs"/>
        </a:defRPr>
      </a:lvl4pPr>
      <a:lvl5pPr marL="1371600" algn="l" defTabSz="685800" rtl="0">
        <a:defRPr sz="1350">
          <a:solidFill>
            <a:schemeClr val="tx1"/>
          </a:solidFill>
          <a:latin typeface="+mn-lt"/>
          <a:ea typeface="+mn-ea"/>
          <a:cs typeface="+mn-cs"/>
        </a:defRPr>
      </a:lvl5pPr>
      <a:lvl6pPr marL="1714500" algn="l" defTabSz="685800" rtl="0">
        <a:defRPr sz="1350">
          <a:solidFill>
            <a:schemeClr val="tx1"/>
          </a:solidFill>
          <a:latin typeface="+mn-lt"/>
          <a:ea typeface="+mn-ea"/>
          <a:cs typeface="+mn-cs"/>
        </a:defRPr>
      </a:lvl6pPr>
      <a:lvl7pPr marL="2057400" algn="l" defTabSz="685800" rtl="0">
        <a:defRPr sz="1350">
          <a:solidFill>
            <a:schemeClr val="tx1"/>
          </a:solidFill>
          <a:latin typeface="+mn-lt"/>
          <a:ea typeface="+mn-ea"/>
          <a:cs typeface="+mn-cs"/>
        </a:defRPr>
      </a:lvl7pPr>
      <a:lvl8pPr marL="2400300" algn="l" defTabSz="685800" rtl="0">
        <a:defRPr sz="1350">
          <a:solidFill>
            <a:schemeClr val="tx1"/>
          </a:solidFill>
          <a:latin typeface="+mn-lt"/>
          <a:ea typeface="+mn-ea"/>
          <a:cs typeface="+mn-cs"/>
        </a:defRPr>
      </a:lvl8pPr>
      <a:lvl9pPr marL="2743200" algn="l" defTabSz="685800" rtl="0">
        <a:defRPr sz="135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equality-and-diversity.fau.eu/equal-opportunities/awareness/" TargetMode="External"/><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hyperlink" Target="mailto:harriet.ziegler@fau.de"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www.equality-and-diversity.fau.eu/files/2025/03/Checklist-E.pdf" TargetMode="External"/><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hyperlink" Target="https://www.equality-and-diversity.fau.eu/equal-opportunities/awareness/"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www.equality-and-diversity.fau.eu/about-us/university-womens-representative/" TargetMode="External"/><Relationship Id="rId13" Type="http://schemas.openxmlformats.org/officeDocument/2006/relationships/hyperlink" Target="https://www.fau.eu/studying/organizing-your-studies-and-where-to-go-for-advice/studying-with-special-requirements/pregnancy-and-maternity-protection-while-at-university/" TargetMode="External"/><Relationship Id="rId3" Type="http://schemas.openxmlformats.org/officeDocument/2006/relationships/hyperlink" Target="https://www.equality-and-diversity.fau.eu/equal-opportunities/awareness/toolkit/" TargetMode="External"/><Relationship Id="rId7" Type="http://schemas.openxmlformats.org/officeDocument/2006/relationships/hyperlink" Target="https://www.equality-and-diversity.fau.eu/diversity/antidiskriminierung/" TargetMode="External"/><Relationship Id="rId12" Type="http://schemas.openxmlformats.org/officeDocument/2006/relationships/hyperlink" Target="https://www.fau.eu/studying/organizing-your-studies-and-where-to-go-for-advice/studying-with-special-requirements/first-generation-students/"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hyperlink" Target="https://www.equality-and-diversity.fau.eu/equal-opportunities/awareness/checklists/" TargetMode="External"/><Relationship Id="rId11" Type="http://schemas.openxmlformats.org/officeDocument/2006/relationships/hyperlink" Target="https://www.fau.eu/studying/organizing-your-studies-and-where-to-go-for-advice/studying-with-special-requirements/studying-with-a-disability-or-chronic-illness/" TargetMode="External"/><Relationship Id="rId5" Type="http://schemas.openxmlformats.org/officeDocument/2006/relationships/hyperlink" Target="https://www.equality-and-diversity.fau.eu/equal-opportunities/awareness/glossary/" TargetMode="External"/><Relationship Id="rId10" Type="http://schemas.openxmlformats.org/officeDocument/2006/relationships/hyperlink" Target="https://www.fau.eu/studying/organizing-your-studies-and-where-to-go-for-advice/student-advice-center/" TargetMode="External"/><Relationship Id="rId4" Type="http://schemas.openxmlformats.org/officeDocument/2006/relationships/hyperlink" Target="https://www.equality-and-diversity.fau.eu/equal-opportunities/awareness/handout/" TargetMode="External"/><Relationship Id="rId9" Type="http://schemas.openxmlformats.org/officeDocument/2006/relationships/hyperlink" Target="https://www.familienservice.fau.eu/"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www.captionhub.com/" TargetMode="External"/><Relationship Id="rId13" Type="http://schemas.openxmlformats.org/officeDocument/2006/relationships/hyperlink" Target="https://www.studierendenwerke.de/fileadmin/user_upload/Downloads/Studieren_mit_Behinderung/Barrierefreiheit_Gebaeude_und_Ausstattung/Checkliste_barrierefreie_Veranstaltungen.pdf" TargetMode="External"/><Relationship Id="rId3" Type="http://schemas.openxmlformats.org/officeDocument/2006/relationships/hyperlink" Target="https://wave.webaim.org/" TargetMode="External"/><Relationship Id="rId7" Type="http://schemas.openxmlformats.org/officeDocument/2006/relationships/hyperlink" Target="https://www.nvaccess.org/download/" TargetMode="External"/><Relationship Id="rId12" Type="http://schemas.openxmlformats.org/officeDocument/2006/relationships/hyperlink" Target="https://www.university-press.fau.de/en/wegweiser-barrierefreiheit/" TargetMode="External"/><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hyperlink" Target="https://oer.vhb.org/edu-sharing/components/render/7317f1a7-7b30-47c7-8b9e-3fe54445bbe0?id=3110a55d-4114-439e-953c-8e0da5d64492&amp;viewType=1" TargetMode="External"/><Relationship Id="rId11" Type="http://schemas.openxmlformats.org/officeDocument/2006/relationships/hyperlink" Target="https://www.e-teaching.org/praxis/themenseiten/barrierefreie-digitale-hochschullehre" TargetMode="External"/><Relationship Id="rId5" Type="http://schemas.openxmlformats.org/officeDocument/2006/relationships/hyperlink" Target="https://oer.vhb.org/edu-sharing/components/render/ca6562ce-f397-4e42-ac0f-16bc843534a2?id=156bc279-53d1-435e-bb05-6845ec9a1952&amp;viewType=1" TargetMode="External"/><Relationship Id="rId10" Type="http://schemas.openxmlformats.org/officeDocument/2006/relationships/hyperlink" Target="https://oer.vhb.org/edu-sharing/components/render/f3f8d3e5-c02d-4c41-a0a8-d6b2ba26828c?id=740a3a86-1f2c-4eba-9767-be24349748c4&amp;viewType=1" TargetMode="External"/><Relationship Id="rId4" Type="http://schemas.openxmlformats.org/officeDocument/2006/relationships/hyperlink" Target="https://vispero.com/lp/color-contrast-checker/" TargetMode="External"/><Relationship Id="rId9" Type="http://schemas.openxmlformats.org/officeDocument/2006/relationships/hyperlink" Target="https://tu-dresden.de/ing/informatik/ai/mci/die-professur/news/neue-anleitungen-und-flyer-zur-erstellung-barrierefreier-dokumente-veroeffentlicht?set_language=en" TargetMode="External"/><Relationship Id="rId14" Type="http://schemas.openxmlformats.org/officeDocument/2006/relationships/hyperlink" Target="https://www.gpii.de/leitfaden/"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28066563" name="Textplatzhalter 12"/>
          <p:cNvSpPr>
            <a:spLocks noGrp="1"/>
          </p:cNvSpPr>
          <p:nvPr>
            <p:ph type="title" idx="4294967295"/>
          </p:nvPr>
        </p:nvSpPr>
        <p:spPr bwMode="auto">
          <a:xfrm>
            <a:off x="102358" y="1494693"/>
            <a:ext cx="5993642" cy="1934307"/>
          </a:xfrm>
          <a:prstGeom prst="rect">
            <a:avLst/>
          </a:prstGeom>
          <a:solidFill>
            <a:schemeClr val="bg2"/>
          </a:solidFill>
          <a:ln>
            <a:noFill/>
            <a:prstDash/>
          </a:ln>
          <a:effectLst/>
        </p:spPr>
        <p:txBody>
          <a:bodyPr rot="0" spcFirstLastPara="0" vertOverflow="overflow" horzOverflow="overflow" vert="horz" wrap="square" lIns="482400" tIns="45720" rIns="91440" bIns="45720" numCol="1" spcCol="0" rtlCol="0" fromWordArt="0" anchor="ctr" anchorCtr="0" forceAA="0" compatLnSpc="1">
            <a:prstTxWarp prst="textNoShape">
              <a:avLst/>
            </a:prstTxWarp>
            <a:noAutofit/>
          </a:bodyPr>
          <a:lstStyle/>
          <a:p>
            <a:pPr marL="0" marR="0" lvl="0" indent="0" algn="l" defTabSz="685800" rtl="0" eaLnBrk="1" fontAlgn="auto" latinLnBrk="0" hangingPunct="1">
              <a:lnSpc>
                <a:spcPct val="90000"/>
              </a:lnSpc>
              <a:spcBef>
                <a:spcPts val="0"/>
              </a:spcBef>
              <a:spcAft>
                <a:spcPts val="0"/>
              </a:spcAft>
              <a:buClrTx/>
              <a:buSzTx/>
              <a:buFont typeface="Arial"/>
              <a:buNone/>
              <a:tabLst/>
              <a:defRPr/>
            </a:pPr>
            <a:r>
              <a:rPr kumimoji="0" lang="de-DE" sz="4000" b="1" i="0" u="none" strike="noStrike" kern="0" cap="none" spc="0" normalizeH="0" baseline="0" noProof="0" dirty="0" err="1">
                <a:ln>
                  <a:noFill/>
                </a:ln>
                <a:solidFill>
                  <a:schemeClr val="tx2"/>
                </a:solidFill>
                <a:effectLst/>
                <a:uLnTx/>
                <a:uFillTx/>
                <a:latin typeface="FAUSans Office Bold"/>
                <a:ea typeface="+mn-ea"/>
                <a:cs typeface="FAUSans Office Bold"/>
              </a:rPr>
              <a:t>Diversity</a:t>
            </a:r>
            <a:r>
              <a:rPr kumimoji="0" lang="de-DE" sz="4000" b="1" i="0" u="none" strike="noStrike" kern="0" cap="none" spc="0" normalizeH="0" baseline="0" noProof="0" dirty="0">
                <a:ln>
                  <a:noFill/>
                </a:ln>
                <a:solidFill>
                  <a:schemeClr val="tx2"/>
                </a:solidFill>
                <a:effectLst/>
                <a:uLnTx/>
                <a:uFillTx/>
                <a:latin typeface="FAUSans Office Bold"/>
                <a:ea typeface="+mn-ea"/>
                <a:cs typeface="FAUSans Office Bold"/>
              </a:rPr>
              <a:t>-Sensitive </a:t>
            </a:r>
            <a:r>
              <a:rPr kumimoji="0" lang="de-DE" sz="4000" b="1" i="0" u="none" strike="noStrike" kern="0" cap="none" spc="0" normalizeH="0" baseline="0" noProof="0" dirty="0" err="1">
                <a:ln>
                  <a:noFill/>
                </a:ln>
                <a:solidFill>
                  <a:schemeClr val="tx2"/>
                </a:solidFill>
                <a:effectLst/>
                <a:uLnTx/>
                <a:uFillTx/>
                <a:latin typeface="FAUSans Office Bold"/>
                <a:ea typeface="+mn-ea"/>
                <a:cs typeface="FAUSans Office Bold"/>
              </a:rPr>
              <a:t>Introduction</a:t>
            </a:r>
            <a:r>
              <a:rPr kumimoji="0" lang="de-DE" sz="4000" b="1" i="0" u="none" strike="noStrike" kern="0" cap="none" spc="0" normalizeH="0" baseline="0" noProof="0" dirty="0">
                <a:ln>
                  <a:noFill/>
                </a:ln>
                <a:solidFill>
                  <a:schemeClr val="tx2"/>
                </a:solidFill>
                <a:effectLst/>
                <a:uLnTx/>
                <a:uFillTx/>
                <a:latin typeface="FAUSans Office Bold"/>
                <a:ea typeface="+mn-ea"/>
                <a:cs typeface="FAUSans Office Bold"/>
              </a:rPr>
              <a:t> </a:t>
            </a:r>
            <a:endParaRPr kumimoji="0" lang="de-DE" sz="4400" b="1" i="0" u="none" strike="noStrike" kern="0" cap="none" spc="0" normalizeH="0" baseline="0" noProof="0" dirty="0">
              <a:ln>
                <a:noFill/>
              </a:ln>
              <a:solidFill>
                <a:schemeClr val="tx2"/>
              </a:solidFill>
              <a:effectLst/>
              <a:uLnTx/>
              <a:uFillTx/>
              <a:latin typeface="FAUSans Office Bold"/>
              <a:ea typeface="+mn-ea"/>
              <a:cs typeface="FAUSans Office Bold"/>
            </a:endParaRPr>
          </a:p>
          <a:p>
            <a:pPr marL="0" marR="0" lvl="0" indent="0" algn="l" defTabSz="685800" rtl="0" eaLnBrk="1" fontAlgn="auto" latinLnBrk="0" hangingPunct="1">
              <a:lnSpc>
                <a:spcPct val="90000"/>
              </a:lnSpc>
              <a:spcBef>
                <a:spcPts val="0"/>
              </a:spcBef>
              <a:spcAft>
                <a:spcPts val="0"/>
              </a:spcAft>
              <a:buClrTx/>
              <a:buSzTx/>
              <a:buFont typeface="Arial"/>
              <a:buNone/>
              <a:tabLst/>
              <a:defRPr/>
            </a:pPr>
            <a:r>
              <a:rPr kumimoji="0" lang="de-DE" sz="4000" b="1" i="0" u="none" strike="noStrike" kern="0" cap="none" spc="0" normalizeH="0" baseline="0" noProof="0" dirty="0" err="1">
                <a:ln>
                  <a:noFill/>
                </a:ln>
                <a:solidFill>
                  <a:schemeClr val="tx2"/>
                </a:solidFill>
                <a:effectLst/>
                <a:uLnTx/>
                <a:uFillTx/>
                <a:latin typeface="FAUSans Office Bold"/>
                <a:ea typeface="+mn-ea"/>
                <a:cs typeface="FAUSans Office Bold"/>
              </a:rPr>
              <a:t>to</a:t>
            </a:r>
            <a:r>
              <a:rPr kumimoji="0" lang="de-DE" sz="4000" b="1" i="0" u="none" strike="noStrike" kern="0" cap="none" spc="0" normalizeH="0" baseline="0" noProof="0" dirty="0">
                <a:ln>
                  <a:noFill/>
                </a:ln>
                <a:solidFill>
                  <a:schemeClr val="tx2"/>
                </a:solidFill>
                <a:effectLst/>
                <a:uLnTx/>
                <a:uFillTx/>
                <a:latin typeface="FAUSans Office Bold"/>
                <a:ea typeface="+mn-ea"/>
                <a:cs typeface="FAUSans Office Bold"/>
              </a:rPr>
              <a:t> Courses</a:t>
            </a:r>
            <a:endParaRPr kumimoji="0" lang="de-DE" sz="4400" b="1" i="0" u="none" strike="noStrike" kern="0" cap="none" spc="0" normalizeH="0" baseline="0" noProof="0" dirty="0">
              <a:ln>
                <a:noFill/>
              </a:ln>
              <a:solidFill>
                <a:schemeClr val="tx2"/>
              </a:solidFill>
              <a:effectLst/>
              <a:uLnTx/>
              <a:uFillTx/>
              <a:latin typeface="FAUSans Office Bold"/>
              <a:ea typeface="+mn-ea"/>
              <a:cs typeface="FAUSans Office Bold"/>
            </a:endParaRPr>
          </a:p>
        </p:txBody>
      </p:sp>
      <p:sp>
        <p:nvSpPr>
          <p:cNvPr id="1236697802" name="Textplatzhalter 13"/>
          <p:cNvSpPr>
            <a:spLocks noGrp="1"/>
          </p:cNvSpPr>
          <p:nvPr>
            <p:ph type="body" sz="quarter" idx="11"/>
          </p:nvPr>
        </p:nvSpPr>
        <p:spPr bwMode="auto">
          <a:xfrm>
            <a:off x="513455" y="3435578"/>
            <a:ext cx="4125546" cy="657153"/>
          </a:xfrm>
        </p:spPr>
        <p:txBody>
          <a:bodyPr/>
          <a:lstStyle/>
          <a:p>
            <a:pPr>
              <a:defRPr/>
            </a:pPr>
            <a:r>
              <a:rPr lang="de-DE" dirty="0" err="1"/>
              <a:t>Ideas</a:t>
            </a:r>
            <a:r>
              <a:rPr lang="de-DE" dirty="0"/>
              <a:t> </a:t>
            </a:r>
            <a:r>
              <a:rPr lang="de-DE" dirty="0" err="1"/>
              <a:t>for</a:t>
            </a:r>
            <a:r>
              <a:rPr lang="de-DE" dirty="0"/>
              <a:t> </a:t>
            </a:r>
            <a:r>
              <a:rPr lang="de-DE" dirty="0" err="1"/>
              <a:t>Presentations</a:t>
            </a:r>
            <a:endParaRPr lang="de-DE" dirty="0"/>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30231386" name="Textplatzhalter 1"/>
          <p:cNvSpPr>
            <a:spLocks noGrp="1"/>
          </p:cNvSpPr>
          <p:nvPr>
            <p:ph type="title" idx="4294967295"/>
          </p:nvPr>
        </p:nvSpPr>
        <p:spPr bwMode="auto">
          <a:xfrm>
            <a:off x="821531" y="1473734"/>
            <a:ext cx="10564591" cy="3603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110000"/>
              </a:lnSpc>
              <a:spcBef>
                <a:spcPts val="0"/>
              </a:spcBef>
              <a:spcAft>
                <a:spcPts val="800"/>
              </a:spcAft>
              <a:buClrTx/>
              <a:buSzTx/>
              <a:buFont typeface="Arial"/>
              <a:buNone/>
              <a:tabLst/>
              <a:defRPr/>
            </a:pPr>
            <a:r>
              <a:rPr kumimoji="0" lang="de-DE" sz="2000" b="1" i="0" u="none" strike="noStrike" kern="0" cap="none" spc="0" normalizeH="0" baseline="0" noProof="0" dirty="0" err="1">
                <a:ln>
                  <a:noFill/>
                </a:ln>
                <a:solidFill>
                  <a:schemeClr val="bg1"/>
                </a:solidFill>
                <a:effectLst/>
                <a:uLnTx/>
                <a:uFillTx/>
                <a:latin typeface="FAUSans Office"/>
                <a:ea typeface="+mn-ea"/>
                <a:cs typeface="FAUSans Office"/>
              </a:rPr>
              <a:t>Diversity</a:t>
            </a:r>
            <a:r>
              <a:rPr kumimoji="0" lang="de-DE" sz="2000" b="1" i="0" u="none" strike="noStrike" kern="0" cap="none" spc="0" normalizeH="0" baseline="0" noProof="0" dirty="0">
                <a:ln>
                  <a:noFill/>
                </a:ln>
                <a:solidFill>
                  <a:schemeClr val="bg1"/>
                </a:solidFill>
                <a:effectLst/>
                <a:uLnTx/>
                <a:uFillTx/>
                <a:latin typeface="FAUSans Office"/>
                <a:ea typeface="+mn-ea"/>
                <a:cs typeface="FAUSans Office"/>
              </a:rPr>
              <a:t>-Sensitive </a:t>
            </a:r>
            <a:r>
              <a:rPr kumimoji="0" lang="de-DE" sz="2000" b="1" i="0" u="none" strike="noStrike" kern="0" cap="none" spc="0" normalizeH="0" baseline="0" noProof="0" dirty="0" err="1">
                <a:ln>
                  <a:noFill/>
                </a:ln>
                <a:solidFill>
                  <a:schemeClr val="bg1"/>
                </a:solidFill>
                <a:effectLst/>
                <a:uLnTx/>
                <a:uFillTx/>
                <a:latin typeface="FAUSans Office"/>
                <a:ea typeface="+mn-ea"/>
                <a:cs typeface="FAUSans Office"/>
              </a:rPr>
              <a:t>Introduction</a:t>
            </a:r>
            <a:r>
              <a:rPr kumimoji="0" lang="de-DE" sz="2000" b="1" i="0" u="none" strike="noStrike" kern="0" cap="none" spc="0" normalizeH="0" baseline="0" noProof="0" dirty="0">
                <a:ln>
                  <a:noFill/>
                </a:ln>
                <a:solidFill>
                  <a:schemeClr val="bg1"/>
                </a:solidFill>
                <a:effectLst/>
                <a:uLnTx/>
                <a:uFillTx/>
                <a:latin typeface="FAUSans Office"/>
                <a:ea typeface="+mn-ea"/>
                <a:cs typeface="FAUSans Office"/>
              </a:rPr>
              <a:t> </a:t>
            </a:r>
            <a:r>
              <a:rPr kumimoji="0" lang="de-DE" sz="2000" b="1" i="0" u="none" strike="noStrike" kern="0" cap="none" spc="0" normalizeH="0" baseline="0" noProof="0" dirty="0" err="1">
                <a:ln>
                  <a:noFill/>
                </a:ln>
                <a:solidFill>
                  <a:schemeClr val="bg1"/>
                </a:solidFill>
                <a:effectLst/>
                <a:uLnTx/>
                <a:uFillTx/>
                <a:latin typeface="FAUSans Office"/>
                <a:ea typeface="+mn-ea"/>
                <a:cs typeface="FAUSans Office"/>
              </a:rPr>
              <a:t>to</a:t>
            </a:r>
            <a:r>
              <a:rPr kumimoji="0" lang="de-DE" sz="2000" b="1" i="0" u="none" strike="noStrike" kern="0" cap="none" spc="0" normalizeH="0" baseline="0" noProof="0" dirty="0">
                <a:ln>
                  <a:noFill/>
                </a:ln>
                <a:solidFill>
                  <a:schemeClr val="bg1"/>
                </a:solidFill>
                <a:effectLst/>
                <a:uLnTx/>
                <a:uFillTx/>
                <a:latin typeface="FAUSans Office"/>
                <a:ea typeface="+mn-ea"/>
                <a:cs typeface="FAUSans Office"/>
              </a:rPr>
              <a:t> Courses</a:t>
            </a:r>
          </a:p>
        </p:txBody>
      </p:sp>
      <p:sp>
        <p:nvSpPr>
          <p:cNvPr id="1283132201" name="Inhaltsplatzhalter 3"/>
          <p:cNvSpPr>
            <a:spLocks noGrp="1"/>
          </p:cNvSpPr>
          <p:nvPr>
            <p:ph sz="quarter" idx="33"/>
          </p:nvPr>
        </p:nvSpPr>
        <p:spPr bwMode="auto"/>
        <p:txBody>
          <a:bodyPr tIns="144000"/>
          <a:lstStyle/>
          <a:p>
            <a:pPr>
              <a:defRPr/>
            </a:pPr>
            <a:r>
              <a:rPr lang="en-US" sz="1500" b="1" dirty="0"/>
              <a:t>Dear Lecturers,</a:t>
            </a:r>
            <a:endParaRPr sz="1500" dirty="0"/>
          </a:p>
          <a:p>
            <a:pPr>
              <a:defRPr/>
            </a:pPr>
            <a:r>
              <a:rPr lang="en-US" sz="1500" dirty="0"/>
              <a:t>Based on the </a:t>
            </a:r>
            <a:r>
              <a:rPr lang="en-US" sz="1500" b="1" u="sng" dirty="0">
                <a:hlinkClick r:id="rId3"/>
              </a:rPr>
              <a:t>FAU Awareness Toolkit</a:t>
            </a:r>
            <a:r>
              <a:rPr lang="en-US" sz="1500" dirty="0"/>
              <a:t>, these slides offer suggestions for a diversity-sensitive start to your course. They are designed to help you:</a:t>
            </a:r>
            <a:endParaRPr sz="1500" dirty="0"/>
          </a:p>
          <a:p>
            <a:pPr marL="285750" indent="-285750">
              <a:buFont typeface="Symbol"/>
              <a:buChar char="-"/>
              <a:defRPr/>
            </a:pPr>
            <a:r>
              <a:rPr lang="en-US" sz="1500" dirty="0"/>
              <a:t>Minimize barriers right from the start of your course</a:t>
            </a:r>
            <a:endParaRPr sz="1500" dirty="0"/>
          </a:p>
          <a:p>
            <a:pPr marL="285750" indent="-285750">
              <a:buFont typeface="Symbol"/>
              <a:buChar char="-"/>
              <a:defRPr/>
            </a:pPr>
            <a:r>
              <a:rPr lang="en-US" sz="1500" dirty="0"/>
              <a:t>Highlight resources for support</a:t>
            </a:r>
            <a:endParaRPr sz="1500" dirty="0"/>
          </a:p>
          <a:p>
            <a:pPr marL="285750" indent="-285750">
              <a:buFont typeface="Symbol"/>
              <a:buChar char="-"/>
              <a:defRPr/>
            </a:pPr>
            <a:r>
              <a:rPr lang="en-US" sz="1500" dirty="0"/>
              <a:t>Establish a diversity-sensitive mindset – not only for this course, but also for how students interact in their daily lives and future careers</a:t>
            </a:r>
            <a:endParaRPr sz="1500" dirty="0"/>
          </a:p>
          <a:p>
            <a:pPr>
              <a:defRPr/>
            </a:pPr>
            <a:r>
              <a:rPr lang="en-US" sz="1500" dirty="0"/>
              <a:t>In addition, you will find guidelines at the end of the presentation on how to design accessible and inclusive courses. </a:t>
            </a:r>
          </a:p>
          <a:p>
            <a:pPr>
              <a:defRPr/>
            </a:pPr>
            <a:r>
              <a:rPr lang="en-US" sz="1500" dirty="0"/>
              <a:t>Slides 4-6 are particularly relevant for the introduction to the course. Feel free to adapt them as you see fit to your specific needs and the course schedule, and use them flexibly. If necessary, you can, of course, add additional slides from the appendix.</a:t>
            </a:r>
          </a:p>
          <a:p>
            <a:pPr>
              <a:defRPr/>
            </a:pPr>
            <a:r>
              <a:rPr lang="en-US" sz="1500" dirty="0"/>
              <a:t>We would appreciate your feedback on how you use these materials, any adaptations you make, and the content itself, so that we can continue to tailor this resource to your needs. </a:t>
            </a:r>
            <a:endParaRPr sz="1500" dirty="0"/>
          </a:p>
          <a:p>
            <a:pPr>
              <a:defRPr/>
            </a:pPr>
            <a:r>
              <a:rPr lang="en-US" sz="1500" dirty="0"/>
              <a:t>Please </a:t>
            </a:r>
            <a:r>
              <a:rPr lang="de-DE" sz="1500" dirty="0" err="1"/>
              <a:t>write</a:t>
            </a:r>
            <a:r>
              <a:rPr lang="de-DE" sz="1500" dirty="0"/>
              <a:t> an </a:t>
            </a:r>
            <a:r>
              <a:rPr lang="de-DE" sz="1500" dirty="0" err="1"/>
              <a:t>e-mail</a:t>
            </a:r>
            <a:r>
              <a:rPr lang="de-DE" sz="1500" dirty="0"/>
              <a:t> </a:t>
            </a:r>
            <a:r>
              <a:rPr lang="de-DE" sz="1500" dirty="0" err="1"/>
              <a:t>to</a:t>
            </a:r>
            <a:r>
              <a:rPr lang="de-DE" sz="1500" dirty="0"/>
              <a:t> </a:t>
            </a:r>
            <a:r>
              <a:rPr lang="de-DE" sz="1500" dirty="0">
                <a:latin typeface="FAUSans Office"/>
                <a:cs typeface="FAUSans Office"/>
              </a:rPr>
              <a:t>Harriet Ziegler (</a:t>
            </a:r>
            <a:r>
              <a:rPr lang="de-DE" sz="1500" dirty="0" err="1">
                <a:latin typeface="FAUSans Office"/>
                <a:cs typeface="FAUSans Office"/>
              </a:rPr>
              <a:t>Diversity</a:t>
            </a:r>
            <a:r>
              <a:rPr lang="de-DE" sz="1500" dirty="0">
                <a:latin typeface="FAUSans Office"/>
                <a:cs typeface="FAUSans Office"/>
              </a:rPr>
              <a:t> Management): </a:t>
            </a:r>
            <a:r>
              <a:rPr lang="de-DE" sz="1500" b="1" u="sng" dirty="0">
                <a:latin typeface="FAUSans Office"/>
                <a:cs typeface="FAUSans Office"/>
                <a:hlinkClick r:id="rId4"/>
              </a:rPr>
              <a:t>harriet.ziegler@fau.de</a:t>
            </a:r>
            <a:r>
              <a:rPr lang="de-DE" sz="1500" b="1" dirty="0">
                <a:latin typeface="FAUSans Office"/>
                <a:cs typeface="FAUSans Office"/>
              </a:rPr>
              <a:t> </a:t>
            </a:r>
            <a:endParaRPr lang="de-DE" sz="1500" dirty="0"/>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833256646" name="Textplatzhalter 1"/>
          <p:cNvSpPr>
            <a:spLocks noGrp="1"/>
          </p:cNvSpPr>
          <p:nvPr>
            <p:ph type="title" idx="4294967295"/>
          </p:nvPr>
        </p:nvSpPr>
        <p:spPr bwMode="auto">
          <a:xfrm>
            <a:off x="6380328" y="5151464"/>
            <a:ext cx="5416545" cy="971550"/>
          </a:xfrm>
          <a:prstGeom prst="rect">
            <a:avLst/>
          </a:prstGeom>
          <a:noFill/>
          <a:ln>
            <a:noFill/>
            <a:prstDash/>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800"/>
              </a:spcAft>
              <a:buClrTx/>
              <a:buSzTx/>
              <a:buFont typeface="Arial"/>
              <a:buNone/>
              <a:tabLst/>
              <a:defRPr/>
            </a:pPr>
            <a:r>
              <a:rPr kumimoji="0" lang="de-DE" sz="3600" b="0" i="0" u="none" strike="noStrike" kern="0" cap="none" spc="0" normalizeH="0" baseline="0" noProof="0" dirty="0">
                <a:ln>
                  <a:noFill/>
                </a:ln>
                <a:solidFill>
                  <a:schemeClr val="bg2"/>
                </a:solidFill>
                <a:effectLst/>
                <a:uLnTx/>
                <a:uFillTx/>
                <a:latin typeface="FAUSans Office Bold"/>
                <a:ea typeface="+mn-ea"/>
                <a:cs typeface="FAUSans Office Bold"/>
              </a:rPr>
              <a:t>Slides </a:t>
            </a:r>
            <a:r>
              <a:rPr kumimoji="0" lang="de-DE" sz="3600" b="0" i="0" u="none" strike="noStrike" kern="0" cap="none" spc="0" normalizeH="0" baseline="0" noProof="0" dirty="0" err="1">
                <a:ln>
                  <a:noFill/>
                </a:ln>
                <a:solidFill>
                  <a:schemeClr val="bg2"/>
                </a:solidFill>
                <a:effectLst/>
                <a:uLnTx/>
                <a:uFillTx/>
                <a:latin typeface="FAUSans Office Bold"/>
                <a:ea typeface="+mn-ea"/>
                <a:cs typeface="FAUSans Office Bold"/>
              </a:rPr>
              <a:t>for</a:t>
            </a:r>
            <a:r>
              <a:rPr kumimoji="0" lang="de-DE" sz="3600" b="0" i="0" u="none" strike="noStrike" kern="0" cap="none" spc="0" normalizeH="0" baseline="0" noProof="0" dirty="0">
                <a:ln>
                  <a:noFill/>
                </a:ln>
                <a:solidFill>
                  <a:schemeClr val="bg2"/>
                </a:solidFill>
                <a:effectLst/>
                <a:uLnTx/>
                <a:uFillTx/>
                <a:latin typeface="FAUSans Office Bold"/>
                <a:ea typeface="+mn-ea"/>
                <a:cs typeface="FAUSans Office Bold"/>
              </a:rPr>
              <a:t> Courses</a:t>
            </a:r>
            <a:endParaRPr kumimoji="0" lang="de-DE" sz="2200" b="0" i="0" u="none" strike="noStrike" kern="0" cap="none" spc="0" normalizeH="0" baseline="0" noProof="0" dirty="0">
              <a:ln>
                <a:noFill/>
              </a:ln>
              <a:solidFill>
                <a:schemeClr val="bg2"/>
              </a:solidFill>
              <a:effectLst/>
              <a:uLnTx/>
              <a:uFillTx/>
              <a:latin typeface="FAUSans Office Bold"/>
              <a:ea typeface="+mn-ea"/>
              <a:cs typeface="FAUSans Office Bold"/>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71267388" name="Textplatzhalter 16"/>
          <p:cNvSpPr>
            <a:spLocks noGrp="1"/>
          </p:cNvSpPr>
          <p:nvPr>
            <p:ph type="title" idx="4294967295"/>
          </p:nvPr>
        </p:nvSpPr>
        <p:spPr bwMode="auto">
          <a:xfrm>
            <a:off x="819148" y="2538095"/>
            <a:ext cx="10535591" cy="52308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0" normalizeH="0" baseline="0" noProof="0" dirty="0">
                <a:ln>
                  <a:noFill/>
                </a:ln>
                <a:solidFill>
                  <a:schemeClr val="bg1"/>
                </a:solidFill>
                <a:effectLst/>
                <a:uLnTx/>
                <a:uFillTx/>
                <a:latin typeface="FAUSans Office Bold"/>
                <a:ea typeface="+mn-ea"/>
                <a:cs typeface="FAUSans Office Bold"/>
              </a:rPr>
              <a:t>To get started with our course</a:t>
            </a:r>
          </a:p>
        </p:txBody>
      </p:sp>
      <p:sp>
        <p:nvSpPr>
          <p:cNvPr id="136760130" name="Textplatzhalter 15"/>
          <p:cNvSpPr>
            <a:spLocks noGrp="1"/>
          </p:cNvSpPr>
          <p:nvPr>
            <p:ph type="body" sz="quarter" idx="13"/>
          </p:nvPr>
        </p:nvSpPr>
        <p:spPr bwMode="auto">
          <a:xfrm>
            <a:off x="819149" y="3459304"/>
            <a:ext cx="10533064" cy="720000"/>
          </a:xfrm>
        </p:spPr>
        <p:txBody>
          <a:bodyPr/>
          <a:lstStyle/>
          <a:p>
            <a:pPr>
              <a:defRPr/>
            </a:pPr>
            <a:r>
              <a:rPr lang="en-US" sz="1800">
                <a:latin typeface="FAUSans Office"/>
                <a:cs typeface="FAUSans Office"/>
              </a:rPr>
              <a:t>Please take a moment to think about the following:</a:t>
            </a:r>
            <a:endParaRPr/>
          </a:p>
          <a:p>
            <a:pPr marL="285750" indent="-285750">
              <a:buFont typeface="Symbol"/>
              <a:buChar char="-"/>
              <a:defRPr/>
            </a:pPr>
            <a:r>
              <a:rPr lang="en-US" sz="1800" b="0">
                <a:latin typeface="FAUSans Office"/>
                <a:cs typeface="FAUSans Office"/>
              </a:rPr>
              <a:t>How would you like to be addressed?</a:t>
            </a:r>
            <a:endParaRPr/>
          </a:p>
          <a:p>
            <a:pPr marL="285750" indent="-285750">
              <a:buFont typeface="Symbol"/>
              <a:buChar char="-"/>
              <a:defRPr/>
            </a:pPr>
            <a:r>
              <a:rPr lang="en-US" sz="1800" b="0">
                <a:latin typeface="FAUSans Office"/>
                <a:cs typeface="FAUSans Office"/>
              </a:rPr>
              <a:t>How would you like to address each other? (e.g., first name, last name…)</a:t>
            </a:r>
            <a:endParaRPr b="0"/>
          </a:p>
        </p:txBody>
      </p:sp>
      <p:sp>
        <p:nvSpPr>
          <p:cNvPr id="680304760" name="Textplatzhalter 17"/>
          <p:cNvSpPr>
            <a:spLocks noGrp="1"/>
          </p:cNvSpPr>
          <p:nvPr>
            <p:ph type="body" sz="quarter" idx="26"/>
          </p:nvPr>
        </p:nvSpPr>
        <p:spPr bwMode="auto">
          <a:xfrm>
            <a:off x="819149" y="4409941"/>
            <a:ext cx="10533064" cy="1188464"/>
          </a:xfrm>
        </p:spPr>
        <p:txBody>
          <a:bodyPr/>
          <a:lstStyle/>
          <a:p>
            <a:pPr>
              <a:defRPr/>
            </a:pPr>
            <a:r>
              <a:rPr lang="en-US" sz="1800">
                <a:latin typeface="FAUSans Office"/>
                <a:cs typeface="FAUSans Office"/>
              </a:rPr>
              <a:t>If any of the following apply to you, please get in touch:</a:t>
            </a:r>
            <a:endParaRPr/>
          </a:p>
          <a:p>
            <a:pPr marL="285750" indent="-285750">
              <a:buFont typeface="Symbol"/>
              <a:buChar char="-"/>
              <a:defRPr/>
            </a:pPr>
            <a:r>
              <a:rPr lang="en-US" sz="1800" b="0">
                <a:latin typeface="FAUSans Office"/>
                <a:cs typeface="FAUSans Office"/>
              </a:rPr>
              <a:t>Are you in a life situation that requires special arrangements for your studies?</a:t>
            </a:r>
            <a:endParaRPr/>
          </a:p>
          <a:p>
            <a:pPr marL="285750" indent="-285750">
              <a:buFont typeface="Symbol"/>
              <a:buChar char="-"/>
              <a:defRPr/>
            </a:pPr>
            <a:r>
              <a:rPr lang="en-US" sz="1800" b="0">
                <a:latin typeface="FAUSans Office"/>
                <a:cs typeface="FAUSans Office"/>
              </a:rPr>
              <a:t>Do you have special needs that should be taken into account in the course’s instructional design, such as those related to hearing or vision?</a:t>
            </a:r>
            <a:endParaRPr b="0"/>
          </a:p>
        </p:txBody>
      </p:sp>
      <p:sp>
        <p:nvSpPr>
          <p:cNvPr id="868898328" name="Textplatzhalter 18"/>
          <p:cNvSpPr>
            <a:spLocks noGrp="1"/>
          </p:cNvSpPr>
          <p:nvPr>
            <p:ph type="body" sz="quarter" idx="27"/>
          </p:nvPr>
        </p:nvSpPr>
        <p:spPr bwMode="auto">
          <a:xfrm>
            <a:off x="819149" y="5810355"/>
            <a:ext cx="10529999" cy="720000"/>
          </a:xfrm>
        </p:spPr>
        <p:txBody>
          <a:bodyPr/>
          <a:lstStyle/>
          <a:p>
            <a:pPr>
              <a:defRPr/>
            </a:pPr>
            <a:r>
              <a:rPr lang="en-US" sz="1800">
                <a:latin typeface="FAUSans Office"/>
                <a:cs typeface="FAUSans Office"/>
              </a:rPr>
              <a:t>For general questions: </a:t>
            </a:r>
            <a:endParaRPr lang="en-US" sz="1800" b="0">
              <a:latin typeface="FAUSans Office"/>
              <a:cs typeface="FAUSans Office"/>
            </a:endParaRPr>
          </a:p>
          <a:p>
            <a:pPr>
              <a:defRPr/>
            </a:pPr>
            <a:r>
              <a:rPr lang="en-US" sz="1800" b="0">
                <a:latin typeface="FAUSans Office"/>
                <a:cs typeface="FAUSans Office"/>
              </a:rPr>
              <a:t>The following slides provide information on university support services and contact persons.</a:t>
            </a:r>
            <a:endParaRPr lang="de-DE" sz="1800" b="0"/>
          </a:p>
        </p:txBody>
      </p:sp>
      <p:sp>
        <p:nvSpPr>
          <p:cNvPr id="1042647413" name="Shape 7">
            <a:extLst>
              <a:ext uri="{C183D7F6-B498-43B3-948B-1728B52AA6E4}">
                <adec:decorative xmlns:adec="http://schemas.microsoft.com/office/drawing/2017/decorative" val="1"/>
              </a:ext>
            </a:extLst>
          </p:cNvPr>
          <p:cNvSpPr/>
          <p:nvPr/>
        </p:nvSpPr>
        <p:spPr bwMode="auto">
          <a:xfrm flipV="1">
            <a:off x="819148" y="4337936"/>
            <a:ext cx="10530000" cy="10085"/>
          </a:xfrm>
          <a:prstGeom prst="line">
            <a:avLst/>
          </a:prstGeom>
          <a:noFill/>
          <a:ln w="19050">
            <a:solidFill>
              <a:srgbClr val="BFCFFF">
                <a:alpha val="40000"/>
              </a:srgbClr>
            </a:solidFill>
            <a:prstDash val="solid"/>
          </a:ln>
        </p:spPr>
        <p:txBody>
          <a:bodyPr/>
          <a:lstStyle/>
          <a:p>
            <a:pPr>
              <a:defRPr/>
            </a:pPr>
            <a:endParaRPr lang="de-DE"/>
          </a:p>
        </p:txBody>
      </p:sp>
      <p:sp>
        <p:nvSpPr>
          <p:cNvPr id="1654549488" name="Shape 10">
            <a:extLst>
              <a:ext uri="{C183D7F6-B498-43B3-948B-1728B52AA6E4}">
                <adec:decorative xmlns:adec="http://schemas.microsoft.com/office/drawing/2017/decorative" val="1"/>
              </a:ext>
            </a:extLst>
          </p:cNvPr>
          <p:cNvSpPr/>
          <p:nvPr/>
        </p:nvSpPr>
        <p:spPr bwMode="auto">
          <a:xfrm>
            <a:off x="819148" y="5675429"/>
            <a:ext cx="10530000" cy="10085"/>
          </a:xfrm>
          <a:prstGeom prst="line">
            <a:avLst/>
          </a:prstGeom>
          <a:noFill/>
          <a:ln w="19050">
            <a:solidFill>
              <a:srgbClr val="BFCFFF">
                <a:alpha val="40000"/>
              </a:srgbClr>
            </a:solidFill>
            <a:prstDash val="solid"/>
          </a:ln>
        </p:spPr>
        <p:txBody>
          <a:bodyPr/>
          <a:lstStyle/>
          <a:p>
            <a:pPr>
              <a:defRPr/>
            </a:pPr>
            <a:endParaRPr lang="de-DE"/>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838290921" name="Textplatzhalter 37"/>
          <p:cNvSpPr>
            <a:spLocks noGrp="1"/>
          </p:cNvSpPr>
          <p:nvPr>
            <p:ph type="title" idx="4294967295"/>
          </p:nvPr>
        </p:nvSpPr>
        <p:spPr bwMode="auto">
          <a:xfrm>
            <a:off x="819149" y="2535788"/>
            <a:ext cx="10423651" cy="52308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0" normalizeH="0" baseline="0" noProof="0" dirty="0">
                <a:ln>
                  <a:noFill/>
                </a:ln>
                <a:solidFill>
                  <a:schemeClr val="bg1"/>
                </a:solidFill>
                <a:effectLst/>
                <a:uLnTx/>
                <a:uFillTx/>
                <a:latin typeface="FAUSans Office Bold"/>
                <a:ea typeface="+mn-ea"/>
                <a:cs typeface="FAUSans Office Bold"/>
              </a:rPr>
              <a:t>Support and Points of Contact</a:t>
            </a:r>
          </a:p>
        </p:txBody>
      </p:sp>
      <p:sp>
        <p:nvSpPr>
          <p:cNvPr id="370816694" name="Textplatzhalter 36"/>
          <p:cNvSpPr>
            <a:spLocks noGrp="1"/>
          </p:cNvSpPr>
          <p:nvPr>
            <p:ph type="body" sz="quarter" idx="13"/>
          </p:nvPr>
        </p:nvSpPr>
        <p:spPr bwMode="auto">
          <a:xfrm>
            <a:off x="819149" y="3247402"/>
            <a:ext cx="10423651" cy="3197359"/>
          </a:xfrm>
        </p:spPr>
        <p:txBody>
          <a:bodyPr/>
          <a:lstStyle/>
          <a:p>
            <a:pPr marL="285750" indent="-285750">
              <a:buFont typeface="Symbol"/>
              <a:buChar char="-"/>
              <a:defRPr/>
            </a:pPr>
            <a:r>
              <a:rPr lang="en-US" sz="1600" b="1" dirty="0">
                <a:latin typeface="FAUSans Office"/>
                <a:cs typeface="FAUSans Office"/>
              </a:rPr>
              <a:t>Compensation for disadvantages for chronic illness or disability: </a:t>
            </a:r>
            <a:r>
              <a:rPr lang="en-US" sz="1600" dirty="0">
                <a:latin typeface="FAUSans Office"/>
                <a:cs typeface="FAUSans Office"/>
              </a:rPr>
              <a:t>Contact beeintraechtigt-studieren@fau.de as early as possible before the exam.</a:t>
            </a:r>
            <a:endParaRPr dirty="0"/>
          </a:p>
          <a:p>
            <a:pPr marL="285750" indent="-285750">
              <a:buFont typeface="Symbol"/>
              <a:buChar char="-"/>
              <a:defRPr/>
            </a:pPr>
            <a:r>
              <a:rPr lang="en-US" sz="1600" dirty="0">
                <a:latin typeface="FAUSans Office"/>
                <a:cs typeface="FAUSans Office"/>
              </a:rPr>
              <a:t>If you </a:t>
            </a:r>
            <a:r>
              <a:rPr lang="en-US" sz="1600" b="1" dirty="0">
                <a:latin typeface="FAUSans Office"/>
                <a:cs typeface="FAUSans Office"/>
              </a:rPr>
              <a:t>have experienced or witnessed boundary violations, harassment, discrimination, or violence by other students</a:t>
            </a:r>
            <a:r>
              <a:rPr lang="en-US" sz="1600" dirty="0">
                <a:latin typeface="FAUSans Office"/>
                <a:cs typeface="FAUSans Office"/>
              </a:rPr>
              <a:t>, please speak confidentially with your instructor or one of the contact persons for protection against discrimination and (sexual) harassment.</a:t>
            </a:r>
            <a:endParaRPr dirty="0"/>
          </a:p>
          <a:p>
            <a:pPr marL="285750" indent="-285750">
              <a:buFont typeface="Symbol"/>
              <a:buChar char="-"/>
              <a:defRPr/>
            </a:pPr>
            <a:r>
              <a:rPr lang="en-US" sz="1600" dirty="0">
                <a:latin typeface="FAUSans Office"/>
                <a:cs typeface="FAUSans Office"/>
              </a:rPr>
              <a:t>If you </a:t>
            </a:r>
            <a:r>
              <a:rPr lang="en-US" sz="1600" b="1" dirty="0">
                <a:latin typeface="FAUSans Office"/>
                <a:cs typeface="FAUSans Office"/>
              </a:rPr>
              <a:t>have experienced or witnessed such behavior by a faculty member</a:t>
            </a:r>
            <a:r>
              <a:rPr lang="en-US" sz="1600" dirty="0">
                <a:latin typeface="FAUSans Office"/>
                <a:cs typeface="FAUSans Office"/>
              </a:rPr>
              <a:t>: Contact the program coordinator, the dean of studies, the women’s representative, or FAU’s central counseling office.</a:t>
            </a:r>
            <a:endParaRPr lang="de-DE" sz="1600" dirty="0"/>
          </a:p>
        </p:txBody>
      </p:sp>
      <p:sp>
        <p:nvSpPr>
          <p:cNvPr id="787925888" name="Textplatzhalter 40"/>
          <p:cNvSpPr>
            <a:spLocks noGrp="1"/>
          </p:cNvSpPr>
          <p:nvPr>
            <p:ph type="body" sz="quarter" idx="30"/>
          </p:nvPr>
        </p:nvSpPr>
        <p:spPr bwMode="auto">
          <a:xfrm>
            <a:off x="545744" y="5389684"/>
            <a:ext cx="3567600" cy="1467152"/>
          </a:xfrm>
        </p:spPr>
        <p:txBody>
          <a:bodyPr anchor="t"/>
          <a:lstStyle/>
          <a:p>
            <a:pPr>
              <a:spcAft>
                <a:spcPts val="0"/>
              </a:spcAft>
              <a:defRPr/>
            </a:pPr>
            <a:r>
              <a:rPr lang="en-US" sz="1600" b="1" dirty="0">
                <a:latin typeface="FAUSans Office"/>
                <a:cs typeface="FAUSans Office"/>
              </a:rPr>
              <a:t>Compensation </a:t>
            </a:r>
            <a:endParaRPr dirty="0"/>
          </a:p>
          <a:p>
            <a:pPr>
              <a:defRPr/>
            </a:pPr>
            <a:r>
              <a:rPr lang="en-US" sz="1600" b="1" dirty="0">
                <a:latin typeface="FAUSans Office"/>
                <a:cs typeface="FAUSans Office"/>
              </a:rPr>
              <a:t>for </a:t>
            </a:r>
            <a:br>
              <a:rPr lang="en-US" sz="1600" b="1" dirty="0">
                <a:latin typeface="FAUSans Office"/>
                <a:cs typeface="FAUSans Office"/>
              </a:rPr>
            </a:br>
            <a:r>
              <a:rPr lang="en-US" sz="1600" b="1" dirty="0">
                <a:latin typeface="FAUSans Office"/>
                <a:cs typeface="FAUSans Office"/>
              </a:rPr>
              <a:t>disadvantages</a:t>
            </a:r>
            <a:endParaRPr lang="de-DE" sz="1600" dirty="0"/>
          </a:p>
        </p:txBody>
      </p:sp>
      <p:pic>
        <p:nvPicPr>
          <p:cNvPr id="1341709715" name="Grafik 3" descr="QR Code: https://www.fau.eu/studying/organizing-your-studies-and-where-to-go-for-advice/studying-with-special-requirements/studying-with-a-disability-or-chronic-illness/"/>
          <p:cNvPicPr>
            <a:picLocks noChangeAspect="1"/>
          </p:cNvPicPr>
          <p:nvPr/>
        </p:nvPicPr>
        <p:blipFill rotWithShape="1">
          <a:blip r:embed="rId3"/>
          <a:stretch/>
        </p:blipFill>
        <p:spPr bwMode="auto">
          <a:xfrm>
            <a:off x="2518000" y="5504400"/>
            <a:ext cx="1266600" cy="1262060"/>
          </a:xfrm>
          <a:prstGeom prst="rect">
            <a:avLst/>
          </a:prstGeom>
        </p:spPr>
      </p:pic>
      <p:sp>
        <p:nvSpPr>
          <p:cNvPr id="1136091412" name="Textplatzhalter 38"/>
          <p:cNvSpPr>
            <a:spLocks noGrp="1"/>
          </p:cNvSpPr>
          <p:nvPr>
            <p:ph type="body" sz="quarter" idx="28"/>
          </p:nvPr>
        </p:nvSpPr>
        <p:spPr bwMode="auto">
          <a:xfrm>
            <a:off x="4326741" y="5389684"/>
            <a:ext cx="3567600" cy="1467152"/>
          </a:xfrm>
        </p:spPr>
        <p:txBody>
          <a:bodyPr anchor="t"/>
          <a:lstStyle/>
          <a:p>
            <a:pPr>
              <a:spcAft>
                <a:spcPts val="0"/>
              </a:spcAft>
              <a:defRPr/>
            </a:pPr>
            <a:r>
              <a:rPr lang="de-DE" sz="1600" b="1" dirty="0" err="1"/>
              <a:t>Counseling</a:t>
            </a:r>
            <a:r>
              <a:rPr lang="de-DE" sz="1600" b="1" dirty="0"/>
              <a:t> </a:t>
            </a:r>
            <a:br>
              <a:rPr lang="de-DE" sz="1600" b="1" dirty="0"/>
            </a:br>
            <a:r>
              <a:rPr lang="de-DE" sz="1600" b="1" dirty="0" err="1"/>
              <a:t>services</a:t>
            </a:r>
            <a:endParaRPr lang="de-DE" sz="1600" b="1" dirty="0"/>
          </a:p>
          <a:p>
            <a:pPr>
              <a:defRPr/>
            </a:pPr>
            <a:r>
              <a:rPr lang="de-DE" sz="1600" b="1" dirty="0"/>
              <a:t>and </a:t>
            </a:r>
            <a:r>
              <a:rPr lang="de-DE" sz="1600" b="1" dirty="0" err="1"/>
              <a:t>contacts</a:t>
            </a:r>
            <a:endParaRPr lang="de-DE" sz="1600" dirty="0"/>
          </a:p>
        </p:txBody>
      </p:sp>
      <p:pic>
        <p:nvPicPr>
          <p:cNvPr id="3" name="Grafik 2" descr="QR Code: https://www.equality-and-diversity.fau.eu/equal-opportunities/sexual-harrassment-and-discrimination/#points-of-contact-and-counselling-services-at-fau">
            <a:extLst>
              <a:ext uri="{FF2B5EF4-FFF2-40B4-BE49-F238E27FC236}">
                <a16:creationId xmlns:a16="http://schemas.microsoft.com/office/drawing/2014/main" id="{51402AE1-7936-B34E-9CFF-2126058285F7}"/>
              </a:ext>
            </a:extLst>
          </p:cNvPr>
          <p:cNvPicPr>
            <a:picLocks noChangeAspect="1"/>
          </p:cNvPicPr>
          <p:nvPr/>
        </p:nvPicPr>
        <p:blipFill>
          <a:blip r:embed="rId4"/>
          <a:stretch>
            <a:fillRect/>
          </a:stretch>
        </p:blipFill>
        <p:spPr>
          <a:xfrm>
            <a:off x="6299200" y="5508320"/>
            <a:ext cx="1280001" cy="1260000"/>
          </a:xfrm>
          <a:prstGeom prst="rect">
            <a:avLst/>
          </a:prstGeom>
        </p:spPr>
      </p:pic>
      <p:sp>
        <p:nvSpPr>
          <p:cNvPr id="908432462" name="Textplatzhalter 39"/>
          <p:cNvSpPr>
            <a:spLocks noGrp="1"/>
          </p:cNvSpPr>
          <p:nvPr>
            <p:ph type="body" sz="quarter" idx="29"/>
          </p:nvPr>
        </p:nvSpPr>
        <p:spPr bwMode="auto">
          <a:xfrm>
            <a:off x="8107736" y="5389684"/>
            <a:ext cx="3567600" cy="1467152"/>
          </a:xfrm>
        </p:spPr>
        <p:txBody>
          <a:bodyPr anchor="t"/>
          <a:lstStyle/>
          <a:p>
            <a:pPr>
              <a:spcAft>
                <a:spcPts val="0"/>
              </a:spcAft>
              <a:defRPr/>
            </a:pPr>
            <a:r>
              <a:rPr lang="en-US" sz="1600" b="1" dirty="0"/>
              <a:t>Information </a:t>
            </a:r>
            <a:br>
              <a:rPr lang="en-US" sz="1600" b="1" dirty="0"/>
            </a:br>
            <a:r>
              <a:rPr lang="en-US" sz="1600" b="1" dirty="0"/>
              <a:t>and Student </a:t>
            </a:r>
            <a:br>
              <a:rPr lang="en-US" sz="1600" b="1" dirty="0"/>
            </a:br>
            <a:r>
              <a:rPr lang="en-US" sz="1600" b="1" dirty="0"/>
              <a:t>Advisory </a:t>
            </a:r>
            <a:endParaRPr dirty="0"/>
          </a:p>
          <a:p>
            <a:pPr>
              <a:spcAft>
                <a:spcPts val="0"/>
              </a:spcAft>
              <a:defRPr/>
            </a:pPr>
            <a:r>
              <a:rPr lang="en-US" sz="1600" b="1" dirty="0"/>
              <a:t>Services </a:t>
            </a:r>
            <a:endParaRPr lang="de-DE" sz="1600" dirty="0"/>
          </a:p>
        </p:txBody>
      </p:sp>
      <p:pic>
        <p:nvPicPr>
          <p:cNvPr id="393934711" name="Grafik 7" descr="QR Code: https://www.fau.eu/studying/organizing-your-studies-and-where-to-go-for-advice/student-advice-center/"/>
          <p:cNvPicPr>
            <a:picLocks noChangeAspect="1"/>
          </p:cNvPicPr>
          <p:nvPr/>
        </p:nvPicPr>
        <p:blipFill rotWithShape="1">
          <a:blip r:embed="rId5"/>
          <a:stretch/>
        </p:blipFill>
        <p:spPr bwMode="auto">
          <a:xfrm>
            <a:off x="10015889" y="5488971"/>
            <a:ext cx="1277711" cy="126605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28455535" name="Textplatzhalter 1"/>
          <p:cNvSpPr>
            <a:spLocks noGrp="1"/>
          </p:cNvSpPr>
          <p:nvPr>
            <p:ph type="title" idx="4294967295"/>
          </p:nvPr>
        </p:nvSpPr>
        <p:spPr bwMode="auto">
          <a:xfrm>
            <a:off x="821531" y="1473734"/>
            <a:ext cx="10564591" cy="3603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110000"/>
              </a:lnSpc>
              <a:spcBef>
                <a:spcPts val="0"/>
              </a:spcBef>
              <a:spcAft>
                <a:spcPts val="800"/>
              </a:spcAft>
              <a:buClrTx/>
              <a:buSzTx/>
              <a:buFont typeface="Arial"/>
              <a:buNone/>
              <a:tabLst/>
              <a:defRPr/>
            </a:pPr>
            <a:r>
              <a:rPr kumimoji="0" lang="en-US" sz="3600" b="1" i="0" u="none" strike="noStrike" kern="0" cap="none" spc="0" normalizeH="0" baseline="0" noProof="0" dirty="0">
                <a:ln>
                  <a:noFill/>
                </a:ln>
                <a:solidFill>
                  <a:schemeClr val="bg1"/>
                </a:solidFill>
                <a:effectLst/>
                <a:uLnTx/>
                <a:uFillTx/>
                <a:latin typeface="FAUSans Office"/>
                <a:ea typeface="+mn-ea"/>
                <a:cs typeface="FAUSans Office"/>
              </a:rPr>
              <a:t>Code of Conduct (Draft – Feel free to adapt)</a:t>
            </a:r>
            <a:br>
              <a:rPr kumimoji="0" lang="en-US" sz="3600" b="1" i="0" u="none" strike="noStrike" kern="0" cap="none" spc="0" normalizeH="0" baseline="0" noProof="0" dirty="0">
                <a:ln>
                  <a:noFill/>
                </a:ln>
                <a:solidFill>
                  <a:schemeClr val="bg1"/>
                </a:solidFill>
                <a:effectLst/>
                <a:uLnTx/>
                <a:uFillTx/>
                <a:latin typeface="FAUSans Office"/>
                <a:ea typeface="+mn-ea"/>
                <a:cs typeface="FAUSans Office"/>
              </a:rPr>
            </a:br>
            <a:endParaRPr kumimoji="0" lang="de-DE" sz="3600" b="1" i="0" u="none" strike="noStrike" kern="0" cap="none" spc="0" normalizeH="0" baseline="0" noProof="0" dirty="0">
              <a:ln>
                <a:noFill/>
              </a:ln>
              <a:solidFill>
                <a:schemeClr val="bg1"/>
              </a:solidFill>
              <a:effectLst/>
              <a:uLnTx/>
              <a:uFillTx/>
              <a:latin typeface="FAUSans Office"/>
              <a:ea typeface="+mn-ea"/>
              <a:cs typeface="FAUSans Office"/>
            </a:endParaRPr>
          </a:p>
        </p:txBody>
      </p:sp>
      <p:sp>
        <p:nvSpPr>
          <p:cNvPr id="1941827314" name="Inhaltsplatzhalter 2"/>
          <p:cNvSpPr>
            <a:spLocks noGrp="1"/>
          </p:cNvSpPr>
          <p:nvPr>
            <p:ph sz="quarter" idx="33"/>
          </p:nvPr>
        </p:nvSpPr>
        <p:spPr bwMode="auto">
          <a:xfrm>
            <a:off x="820800" y="2152268"/>
            <a:ext cx="10580246" cy="4345247"/>
          </a:xfrm>
        </p:spPr>
        <p:txBody>
          <a:bodyPr/>
          <a:lstStyle/>
          <a:p>
            <a:pPr marL="0" indent="0">
              <a:buNone/>
              <a:defRPr/>
            </a:pPr>
            <a:r>
              <a:rPr lang="en-US" sz="2000" dirty="0">
                <a:latin typeface="FAUSans Office"/>
                <a:cs typeface="FAUSans Office"/>
              </a:rPr>
              <a:t>By participating in this course, all participants commit to treating one another with respect and consideration in both words and actions. No one may be disadvantaged, insulted, belittled, or discriminated against on the basis of gender, appearance, skin color, social or cultural background, gender identity, sexual orientation, age, or disability. All attendees agree to be vigilant against any form of (sexual) harassment, discrimination, and violence in the context of the course, to respect the boundaries of others at all times, and to firmly advocate for the observance of appropriate conduct.</a:t>
            </a:r>
            <a:endParaRPr dirty="0"/>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57841316" name="Textplatzhalter 1"/>
          <p:cNvSpPr>
            <a:spLocks noGrp="1"/>
          </p:cNvSpPr>
          <p:nvPr>
            <p:ph type="title" idx="4294967295"/>
          </p:nvPr>
        </p:nvSpPr>
        <p:spPr bwMode="auto">
          <a:xfrm>
            <a:off x="6380328" y="5151464"/>
            <a:ext cx="5416545" cy="971550"/>
          </a:xfrm>
          <a:prstGeom prst="rect">
            <a:avLst/>
          </a:prstGeom>
          <a:noFill/>
          <a:ln>
            <a:noFill/>
            <a:prstDash/>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800"/>
              </a:spcAft>
              <a:buClrTx/>
              <a:buSzTx/>
              <a:buFont typeface="Arial"/>
              <a:buNone/>
              <a:tabLst/>
              <a:defRPr/>
            </a:pPr>
            <a:r>
              <a:rPr kumimoji="0" lang="de-DE" sz="3600" b="0" i="0" u="none" strike="noStrike" kern="0" cap="none" spc="0" normalizeH="0" baseline="0" noProof="0" dirty="0">
                <a:ln>
                  <a:noFill/>
                </a:ln>
                <a:solidFill>
                  <a:schemeClr val="bg2"/>
                </a:solidFill>
                <a:effectLst/>
                <a:uLnTx/>
                <a:uFillTx/>
                <a:latin typeface="FAUSans Office Bold"/>
                <a:ea typeface="+mn-ea"/>
                <a:cs typeface="FAUSans Office Bold"/>
              </a:rPr>
              <a:t>Appendix</a:t>
            </a:r>
            <a:endParaRPr kumimoji="0" lang="de-DE" sz="2200" b="0" i="0" u="none" strike="noStrike" kern="0" cap="none" spc="0" normalizeH="0" baseline="0" noProof="0" dirty="0">
              <a:ln>
                <a:noFill/>
              </a:ln>
              <a:solidFill>
                <a:schemeClr val="bg2"/>
              </a:solidFill>
              <a:effectLst/>
              <a:uLnTx/>
              <a:uFillTx/>
              <a:latin typeface="FAUSans Office Bold"/>
              <a:ea typeface="+mn-ea"/>
              <a:cs typeface="FAUSans Office Bold"/>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70588321" name="Textplatzhalter 1"/>
          <p:cNvSpPr>
            <a:spLocks noGrp="1"/>
          </p:cNvSpPr>
          <p:nvPr>
            <p:ph type="title" idx="4294967295"/>
          </p:nvPr>
        </p:nvSpPr>
        <p:spPr bwMode="auto">
          <a:xfrm>
            <a:off x="805877" y="1462717"/>
            <a:ext cx="10564591" cy="3603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110000"/>
              </a:lnSpc>
              <a:spcBef>
                <a:spcPts val="0"/>
              </a:spcBef>
              <a:spcAft>
                <a:spcPts val="800"/>
              </a:spcAft>
              <a:buClrTx/>
              <a:buSzTx/>
              <a:buFont typeface="Arial"/>
              <a:buNone/>
              <a:tabLst/>
              <a:defRPr/>
            </a:pPr>
            <a:r>
              <a:rPr kumimoji="0" lang="de-DE" sz="3600" b="1" i="0" u="none" strike="noStrike" kern="0" cap="none" spc="0" normalizeH="0" baseline="0" noProof="0" dirty="0" err="1">
                <a:ln>
                  <a:noFill/>
                </a:ln>
                <a:solidFill>
                  <a:schemeClr val="bg1"/>
                </a:solidFill>
                <a:effectLst/>
                <a:uLnTx/>
                <a:uFillTx/>
                <a:latin typeface="FAUSans Office"/>
                <a:ea typeface="+mn-ea"/>
                <a:cs typeface="FAUSans Office"/>
              </a:rPr>
              <a:t>Suggestions</a:t>
            </a:r>
            <a:r>
              <a:rPr kumimoji="0" lang="de-DE" sz="3600" b="1" i="0" u="none" strike="noStrike" kern="0" cap="none" spc="0" normalizeH="0" baseline="0" noProof="0" dirty="0">
                <a:ln>
                  <a:noFill/>
                </a:ln>
                <a:solidFill>
                  <a:schemeClr val="bg1"/>
                </a:solidFill>
                <a:effectLst/>
                <a:uLnTx/>
                <a:uFillTx/>
                <a:latin typeface="FAUSans Office"/>
                <a:ea typeface="+mn-ea"/>
                <a:cs typeface="FAUSans Office"/>
              </a:rPr>
              <a:t> </a:t>
            </a:r>
            <a:r>
              <a:rPr kumimoji="0" lang="de-DE" sz="3600" b="1" i="0" u="none" strike="noStrike" kern="0" cap="none" spc="0" normalizeH="0" baseline="0" noProof="0" dirty="0" err="1">
                <a:ln>
                  <a:noFill/>
                </a:ln>
                <a:solidFill>
                  <a:schemeClr val="bg1"/>
                </a:solidFill>
                <a:effectLst/>
                <a:uLnTx/>
                <a:uFillTx/>
                <a:latin typeface="FAUSans Office"/>
                <a:ea typeface="+mn-ea"/>
                <a:cs typeface="FAUSans Office"/>
              </a:rPr>
              <a:t>for</a:t>
            </a:r>
            <a:r>
              <a:rPr kumimoji="0" lang="de-DE" sz="3600" b="1" i="0" u="none" strike="noStrike" kern="0" cap="none" spc="0" normalizeH="0" baseline="0" noProof="0" dirty="0">
                <a:ln>
                  <a:noFill/>
                </a:ln>
                <a:solidFill>
                  <a:schemeClr val="bg1"/>
                </a:solidFill>
                <a:effectLst/>
                <a:uLnTx/>
                <a:uFillTx/>
                <a:latin typeface="FAUSans Office"/>
                <a:ea typeface="+mn-ea"/>
                <a:cs typeface="FAUSans Office"/>
              </a:rPr>
              <a:t> </a:t>
            </a:r>
            <a:r>
              <a:rPr kumimoji="0" lang="de-DE" sz="3600" b="1" i="0" u="none" strike="noStrike" kern="0" cap="none" spc="0" normalizeH="0" baseline="0" noProof="0" dirty="0" err="1">
                <a:ln>
                  <a:noFill/>
                </a:ln>
                <a:solidFill>
                  <a:schemeClr val="bg1"/>
                </a:solidFill>
                <a:effectLst/>
                <a:uLnTx/>
                <a:uFillTx/>
                <a:latin typeface="FAUSans Office"/>
                <a:ea typeface="+mn-ea"/>
                <a:cs typeface="FAUSans Office"/>
              </a:rPr>
              <a:t>Instructors</a:t>
            </a:r>
            <a:endParaRPr kumimoji="0" lang="de-DE" sz="3600" b="1" i="0" u="none" strike="noStrike" kern="0" cap="none" spc="0" normalizeH="0" baseline="0" noProof="0" dirty="0">
              <a:ln>
                <a:noFill/>
              </a:ln>
              <a:solidFill>
                <a:schemeClr val="bg1"/>
              </a:solidFill>
              <a:effectLst/>
              <a:uLnTx/>
              <a:uFillTx/>
              <a:latin typeface="FAUSans Office"/>
              <a:ea typeface="+mn-ea"/>
              <a:cs typeface="FAUSans Office"/>
            </a:endParaRPr>
          </a:p>
        </p:txBody>
      </p:sp>
      <p:sp>
        <p:nvSpPr>
          <p:cNvPr id="623595076" name="Inhaltsplatzhalter 2"/>
          <p:cNvSpPr>
            <a:spLocks noGrp="1"/>
          </p:cNvSpPr>
          <p:nvPr>
            <p:ph sz="quarter" idx="33"/>
          </p:nvPr>
        </p:nvSpPr>
        <p:spPr bwMode="auto">
          <a:xfrm>
            <a:off x="805877" y="2175619"/>
            <a:ext cx="10580246" cy="4345247"/>
          </a:xfrm>
        </p:spPr>
        <p:txBody>
          <a:bodyPr/>
          <a:lstStyle/>
          <a:p>
            <a:pPr>
              <a:defRPr/>
            </a:pPr>
            <a:r>
              <a:rPr lang="en-US" sz="1500" b="1">
                <a:latin typeface="FAUSans Office"/>
                <a:cs typeface="FAUSans Office"/>
              </a:rPr>
              <a:t>Reflecting on One’s Own Role and Responsibilities</a:t>
            </a:r>
            <a:endParaRPr/>
          </a:p>
          <a:p>
            <a:pPr marL="285750" indent="-285750">
              <a:buFont typeface="Symbol"/>
              <a:buChar char="-"/>
              <a:defRPr/>
            </a:pPr>
            <a:r>
              <a:rPr lang="en-US" sz="1500">
                <a:latin typeface="FAUSans Office"/>
                <a:cs typeface="FAUSans Office"/>
              </a:rPr>
              <a:t>What is my role in this course?</a:t>
            </a:r>
            <a:endParaRPr/>
          </a:p>
          <a:p>
            <a:pPr marL="285750" indent="-285750">
              <a:buFont typeface="Symbol"/>
              <a:buChar char="-"/>
              <a:defRPr/>
            </a:pPr>
            <a:r>
              <a:rPr lang="en-US" sz="1500">
                <a:latin typeface="FAUSans Office"/>
                <a:cs typeface="FAUSans Office"/>
              </a:rPr>
              <a:t>What are my responsibilities in this role?</a:t>
            </a:r>
            <a:endParaRPr/>
          </a:p>
          <a:p>
            <a:pPr marL="285750" indent="-285750">
              <a:buFont typeface="Symbol"/>
              <a:buChar char="-"/>
              <a:defRPr/>
            </a:pPr>
            <a:r>
              <a:rPr lang="en-US" sz="1500">
                <a:latin typeface="FAUSans Office"/>
                <a:cs typeface="FAUSans Office"/>
              </a:rPr>
              <a:t>What is the scope of my influence?</a:t>
            </a:r>
            <a:endParaRPr/>
          </a:p>
          <a:p>
            <a:pPr marL="285750" indent="-285750">
              <a:buFont typeface="Symbol"/>
              <a:buChar char="-"/>
              <a:defRPr/>
            </a:pPr>
            <a:r>
              <a:rPr lang="en-US" sz="1500">
                <a:latin typeface="FAUSans Office"/>
                <a:cs typeface="FAUSans Office"/>
              </a:rPr>
              <a:t>Which of my words and actions might be perceived by others as crossing boundaries or causing harm?</a:t>
            </a:r>
            <a:endParaRPr/>
          </a:p>
          <a:p>
            <a:pPr marL="285750" indent="-285750">
              <a:buFont typeface="Symbol"/>
              <a:buChar char="-"/>
              <a:defRPr/>
            </a:pPr>
            <a:r>
              <a:rPr lang="en-US" sz="1500">
                <a:latin typeface="FAUSans Office"/>
                <a:cs typeface="FAUSans Office"/>
              </a:rPr>
              <a:t>What specific actions can I take (or refrain from taking) to help create a respectful and equitable environment?</a:t>
            </a:r>
            <a:endParaRPr/>
          </a:p>
          <a:p>
            <a:pPr>
              <a:defRPr/>
            </a:pPr>
            <a:endParaRPr lang="en-US" sz="1500">
              <a:latin typeface="FAUSans Office"/>
              <a:cs typeface="FAUSans Office"/>
            </a:endParaRPr>
          </a:p>
          <a:p>
            <a:pPr>
              <a:defRPr/>
            </a:pPr>
            <a:r>
              <a:rPr lang="en-US" sz="1500">
                <a:latin typeface="FAUSans Office"/>
                <a:cs typeface="FAUSans Office"/>
              </a:rPr>
              <a:t>At FAU, we promote a healthy and respectful course culture and strive at all times to create an inclusive and respectful environment through our words and actions.</a:t>
            </a:r>
            <a:endParaRPr/>
          </a:p>
          <a:p>
            <a:pPr>
              <a:defRPr/>
            </a:pPr>
            <a:endParaRPr lang="en-US" sz="1500">
              <a:latin typeface="FAUSans Office"/>
              <a:cs typeface="FAUSans Office"/>
            </a:endParaRPr>
          </a:p>
          <a:p>
            <a:pPr>
              <a:defRPr/>
            </a:pPr>
            <a:r>
              <a:rPr lang="en-US" sz="1500" b="1">
                <a:latin typeface="FAUSans Office"/>
                <a:cs typeface="FAUSans Office"/>
              </a:rPr>
              <a:t>You can find more information on awareness-raising efforts in the context of courses </a:t>
            </a:r>
            <a:r>
              <a:rPr lang="en-US" sz="1500" b="1" u="sng">
                <a:latin typeface="FAUSans Office"/>
                <a:cs typeface="FAUSans Office"/>
                <a:hlinkClick r:id="rId3"/>
              </a:rPr>
              <a:t>in this checklist </a:t>
            </a:r>
            <a:r>
              <a:rPr lang="en-US" sz="1500" b="1">
                <a:latin typeface="FAUSans Office"/>
                <a:cs typeface="FAUSans Office"/>
              </a:rPr>
              <a:t>from the </a:t>
            </a:r>
            <a:r>
              <a:rPr lang="en-US" sz="1500" b="1" u="sng">
                <a:latin typeface="FAUSans Office"/>
                <a:cs typeface="FAUSans Office"/>
                <a:hlinkClick r:id="rId4"/>
              </a:rPr>
              <a:t>Awareness Toolkit</a:t>
            </a:r>
            <a:r>
              <a:rPr lang="en-US" sz="1500" b="1">
                <a:latin typeface="FAUSans Office"/>
                <a:cs typeface="FAUSans Office"/>
              </a:rPr>
              <a:t>.</a:t>
            </a:r>
            <a:endParaRPr sz="1500" b="1"/>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29154721" name="Textplatzhalter 1"/>
          <p:cNvSpPr>
            <a:spLocks noGrp="1"/>
          </p:cNvSpPr>
          <p:nvPr>
            <p:ph type="title" idx="4294967295"/>
          </p:nvPr>
        </p:nvSpPr>
        <p:spPr bwMode="auto">
          <a:xfrm>
            <a:off x="819149" y="2535787"/>
            <a:ext cx="10423651" cy="52308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0" normalizeH="0" baseline="0" noProof="0" dirty="0">
                <a:ln>
                  <a:noFill/>
                </a:ln>
                <a:solidFill>
                  <a:schemeClr val="bg1"/>
                </a:solidFill>
                <a:effectLst/>
                <a:uLnTx/>
                <a:uFillTx/>
                <a:latin typeface="FAUSans Office"/>
                <a:ea typeface="+mn-ea"/>
                <a:cs typeface="FAUSans Office"/>
              </a:rPr>
              <a:t>Awareness Toolkit Resources and Counseling Services at a Glance</a:t>
            </a:r>
            <a:endParaRPr kumimoji="0" lang="en-US" sz="3600" b="1" i="0" u="none" strike="noStrike" kern="0" cap="none" spc="0" normalizeH="0" baseline="0" noProof="0" dirty="0">
              <a:ln>
                <a:noFill/>
              </a:ln>
              <a:solidFill>
                <a:schemeClr val="bg1"/>
              </a:solidFill>
              <a:effectLst/>
              <a:uLnTx/>
              <a:uFillTx/>
              <a:latin typeface="FAUSans Office Bold"/>
              <a:ea typeface="+mn-ea"/>
              <a:cs typeface="FAUSans Office Bold"/>
            </a:endParaRPr>
          </a:p>
        </p:txBody>
      </p:sp>
      <p:sp>
        <p:nvSpPr>
          <p:cNvPr id="1493150480" name="Textplatzhalter 12"/>
          <p:cNvSpPr>
            <a:spLocks noGrp="1"/>
          </p:cNvSpPr>
          <p:nvPr>
            <p:ph type="body" sz="quarter" idx="30"/>
          </p:nvPr>
        </p:nvSpPr>
        <p:spPr bwMode="auto">
          <a:xfrm>
            <a:off x="527988" y="3930162"/>
            <a:ext cx="5400000" cy="2926675"/>
          </a:xfrm>
        </p:spPr>
        <p:txBody>
          <a:bodyPr/>
          <a:lstStyle/>
          <a:p>
            <a:pPr>
              <a:defRPr/>
            </a:pPr>
            <a:r>
              <a:rPr lang="en-US" b="1" dirty="0"/>
              <a:t>FAU Awareness Materials</a:t>
            </a:r>
            <a:endParaRPr lang="en-US" dirty="0"/>
          </a:p>
          <a:p>
            <a:pPr marL="285750" indent="-285750">
              <a:lnSpc>
                <a:spcPts val="1600"/>
              </a:lnSpc>
              <a:buFont typeface="Symbol"/>
              <a:buChar char="-"/>
              <a:defRPr/>
            </a:pPr>
            <a:r>
              <a:rPr lang="en-US" sz="1600" u="sng" dirty="0">
                <a:solidFill>
                  <a:srgbClr val="04316A"/>
                </a:solidFill>
                <a:hlinkClick r:id="rId3"/>
              </a:rPr>
              <a:t>Awareness Toolkit</a:t>
            </a:r>
            <a:endParaRPr lang="en-US" sz="1600" dirty="0">
              <a:solidFill>
                <a:srgbClr val="04316A"/>
              </a:solidFill>
            </a:endParaRPr>
          </a:p>
          <a:p>
            <a:pPr marL="285750" indent="-285750">
              <a:lnSpc>
                <a:spcPts val="1600"/>
              </a:lnSpc>
              <a:buFont typeface="Symbol"/>
              <a:buChar char="-"/>
              <a:defRPr/>
            </a:pPr>
            <a:r>
              <a:rPr lang="en-US" sz="1600" u="sng" dirty="0">
                <a:solidFill>
                  <a:srgbClr val="04316A"/>
                </a:solidFill>
                <a:hlinkClick r:id="rId4"/>
              </a:rPr>
              <a:t>Awareness Handout</a:t>
            </a:r>
            <a:endParaRPr lang="en-US" sz="1600" dirty="0"/>
          </a:p>
          <a:p>
            <a:pPr marL="285750" indent="-285750">
              <a:lnSpc>
                <a:spcPts val="1600"/>
              </a:lnSpc>
              <a:buFont typeface="Symbol"/>
              <a:buChar char="-"/>
              <a:defRPr/>
            </a:pPr>
            <a:r>
              <a:rPr lang="en-US" sz="1600" u="sng" dirty="0">
                <a:hlinkClick r:id="rId5"/>
              </a:rPr>
              <a:t>Awareness Glossary</a:t>
            </a:r>
            <a:endParaRPr lang="en-US" sz="1600" dirty="0"/>
          </a:p>
          <a:p>
            <a:pPr marL="285750" indent="-285750">
              <a:lnSpc>
                <a:spcPts val="1600"/>
              </a:lnSpc>
              <a:buFont typeface="Symbol"/>
              <a:buChar char="-"/>
              <a:defRPr/>
            </a:pPr>
            <a:r>
              <a:rPr lang="en-US" sz="1600" u="sng" dirty="0">
                <a:hlinkClick r:id="rId6"/>
              </a:rPr>
              <a:t>Awareness Checklists</a:t>
            </a:r>
            <a:endParaRPr lang="en-US" dirty="0"/>
          </a:p>
        </p:txBody>
      </p:sp>
      <p:sp>
        <p:nvSpPr>
          <p:cNvPr id="835249071" name="Textplatzhalter 11"/>
          <p:cNvSpPr>
            <a:spLocks noGrp="1"/>
          </p:cNvSpPr>
          <p:nvPr>
            <p:ph type="body" sz="quarter" idx="28"/>
          </p:nvPr>
        </p:nvSpPr>
        <p:spPr bwMode="auto">
          <a:xfrm>
            <a:off x="6264012" y="3930162"/>
            <a:ext cx="5400000" cy="2926675"/>
          </a:xfrm>
        </p:spPr>
        <p:txBody>
          <a:bodyPr/>
          <a:lstStyle/>
          <a:p>
            <a:pPr>
              <a:defRPr/>
            </a:pPr>
            <a:r>
              <a:rPr lang="en-US" b="1" dirty="0"/>
              <a:t>Counseling Services</a:t>
            </a:r>
            <a:endParaRPr lang="en-US" dirty="0"/>
          </a:p>
          <a:p>
            <a:pPr marL="285750" indent="-285750">
              <a:lnSpc>
                <a:spcPts val="1600"/>
              </a:lnSpc>
              <a:buFont typeface="Symbol"/>
              <a:buChar char="-"/>
              <a:defRPr/>
            </a:pPr>
            <a:r>
              <a:rPr lang="en-US" sz="1600" u="sng" dirty="0">
                <a:hlinkClick r:id="rId7"/>
              </a:rPr>
              <a:t>Discrimination and (Sexual) Harassment</a:t>
            </a:r>
            <a:endParaRPr lang="en-US" sz="1600" dirty="0"/>
          </a:p>
          <a:p>
            <a:pPr marL="285750" indent="-285750">
              <a:lnSpc>
                <a:spcPts val="1600"/>
              </a:lnSpc>
              <a:buFont typeface="Symbol"/>
              <a:buChar char="-"/>
              <a:defRPr/>
            </a:pPr>
            <a:r>
              <a:rPr lang="de-DE" sz="1600" u="sng" dirty="0">
                <a:hlinkClick r:id="rId8"/>
              </a:rPr>
              <a:t>Women‘s </a:t>
            </a:r>
            <a:r>
              <a:rPr lang="de-DE" sz="1600" u="sng" dirty="0" err="1">
                <a:hlinkClick r:id="rId8"/>
              </a:rPr>
              <a:t>Representatives</a:t>
            </a:r>
            <a:endParaRPr dirty="0"/>
          </a:p>
          <a:p>
            <a:pPr marL="285750" indent="-285750">
              <a:lnSpc>
                <a:spcPts val="1600"/>
              </a:lnSpc>
              <a:buFont typeface="Symbol"/>
              <a:buChar char="-"/>
              <a:defRPr/>
            </a:pPr>
            <a:r>
              <a:rPr lang="en-US" sz="1600" u="sng" dirty="0">
                <a:hlinkClick r:id="rId9"/>
              </a:rPr>
              <a:t>Family Service</a:t>
            </a:r>
            <a:endParaRPr lang="en-US" sz="1600" dirty="0"/>
          </a:p>
          <a:p>
            <a:pPr marL="285750" indent="-285750">
              <a:lnSpc>
                <a:spcPts val="1600"/>
              </a:lnSpc>
              <a:buFont typeface="Symbol"/>
              <a:buChar char="-"/>
              <a:defRPr/>
            </a:pPr>
            <a:r>
              <a:rPr lang="en-US" sz="1600" u="sng" dirty="0">
                <a:solidFill>
                  <a:srgbClr val="04316A"/>
                </a:solidFill>
                <a:hlinkClick r:id="rId10"/>
              </a:rPr>
              <a:t>Student Advice Center</a:t>
            </a:r>
            <a:endParaRPr lang="en-US" sz="1600" dirty="0">
              <a:solidFill>
                <a:srgbClr val="04316A"/>
              </a:solidFill>
            </a:endParaRPr>
          </a:p>
          <a:p>
            <a:pPr marL="285750" indent="-285750">
              <a:lnSpc>
                <a:spcPts val="1600"/>
              </a:lnSpc>
              <a:buFont typeface="Symbol"/>
              <a:buChar char="-"/>
              <a:defRPr/>
            </a:pPr>
            <a:r>
              <a:rPr lang="de-DE" sz="1600" u="sng" dirty="0" err="1">
                <a:solidFill>
                  <a:srgbClr val="04316A"/>
                </a:solidFill>
                <a:latin typeface="FAUSans Office"/>
                <a:cs typeface="FAUSans Office"/>
                <a:hlinkClick r:id="rId11"/>
              </a:rPr>
              <a:t>Studying</a:t>
            </a:r>
            <a:r>
              <a:rPr lang="de-DE" sz="1600" u="sng" dirty="0">
                <a:solidFill>
                  <a:srgbClr val="04316A"/>
                </a:solidFill>
                <a:latin typeface="FAUSans Office"/>
                <a:cs typeface="FAUSans Office"/>
                <a:hlinkClick r:id="rId11"/>
              </a:rPr>
              <a:t> </a:t>
            </a:r>
            <a:r>
              <a:rPr lang="de-DE" sz="1600" u="sng" dirty="0" err="1">
                <a:solidFill>
                  <a:srgbClr val="04316A"/>
                </a:solidFill>
                <a:latin typeface="FAUSans Office"/>
                <a:cs typeface="FAUSans Office"/>
                <a:hlinkClick r:id="rId11"/>
              </a:rPr>
              <a:t>with</a:t>
            </a:r>
            <a:r>
              <a:rPr lang="de-DE" sz="1600" u="sng" dirty="0">
                <a:solidFill>
                  <a:srgbClr val="04316A"/>
                </a:solidFill>
                <a:latin typeface="FAUSans Office"/>
                <a:cs typeface="FAUSans Office"/>
                <a:hlinkClick r:id="rId11"/>
              </a:rPr>
              <a:t> a Disability </a:t>
            </a:r>
            <a:r>
              <a:rPr lang="de-DE" sz="1600" u="sng" dirty="0" err="1">
                <a:solidFill>
                  <a:srgbClr val="04316A"/>
                </a:solidFill>
                <a:latin typeface="FAUSans Office"/>
                <a:cs typeface="FAUSans Office"/>
                <a:hlinkClick r:id="rId11"/>
              </a:rPr>
              <a:t>or</a:t>
            </a:r>
            <a:r>
              <a:rPr lang="de-DE" sz="1600" u="sng" dirty="0">
                <a:solidFill>
                  <a:srgbClr val="04316A"/>
                </a:solidFill>
                <a:latin typeface="FAUSans Office"/>
                <a:cs typeface="FAUSans Office"/>
                <a:hlinkClick r:id="rId11"/>
              </a:rPr>
              <a:t> </a:t>
            </a:r>
            <a:r>
              <a:rPr lang="de-DE" sz="1600" u="sng" dirty="0" err="1">
                <a:solidFill>
                  <a:srgbClr val="04316A"/>
                </a:solidFill>
                <a:latin typeface="FAUSans Office"/>
                <a:cs typeface="FAUSans Office"/>
                <a:hlinkClick r:id="rId11"/>
              </a:rPr>
              <a:t>Chronic</a:t>
            </a:r>
            <a:r>
              <a:rPr lang="de-DE" sz="1600" u="sng" dirty="0">
                <a:solidFill>
                  <a:srgbClr val="04316A"/>
                </a:solidFill>
                <a:latin typeface="FAUSans Office"/>
                <a:cs typeface="FAUSans Office"/>
                <a:hlinkClick r:id="rId11"/>
              </a:rPr>
              <a:t> </a:t>
            </a:r>
            <a:r>
              <a:rPr lang="de-DE" sz="1600" u="sng" dirty="0" err="1">
                <a:solidFill>
                  <a:srgbClr val="04316A"/>
                </a:solidFill>
                <a:latin typeface="FAUSans Office"/>
                <a:cs typeface="FAUSans Office"/>
                <a:hlinkClick r:id="rId11"/>
              </a:rPr>
              <a:t>Illness</a:t>
            </a:r>
            <a:endParaRPr dirty="0"/>
          </a:p>
          <a:p>
            <a:pPr marL="285750" indent="-285750">
              <a:lnSpc>
                <a:spcPts val="1600"/>
              </a:lnSpc>
              <a:buFont typeface="Symbol"/>
              <a:buChar char="-"/>
              <a:defRPr/>
            </a:pPr>
            <a:r>
              <a:rPr lang="de-DE" sz="1600" u="sng" dirty="0">
                <a:solidFill>
                  <a:srgbClr val="04316A"/>
                </a:solidFill>
                <a:hlinkClick r:id="rId12"/>
              </a:rPr>
              <a:t>First-Generation </a:t>
            </a:r>
            <a:r>
              <a:rPr lang="de-DE" sz="1600" u="sng" dirty="0" err="1">
                <a:solidFill>
                  <a:srgbClr val="04316A"/>
                </a:solidFill>
                <a:hlinkClick r:id="rId12"/>
              </a:rPr>
              <a:t>Students</a:t>
            </a:r>
            <a:endParaRPr dirty="0"/>
          </a:p>
          <a:p>
            <a:pPr marL="285750" indent="-285750">
              <a:lnSpc>
                <a:spcPts val="1600"/>
              </a:lnSpc>
              <a:buFont typeface="Symbol"/>
              <a:buChar char="-"/>
              <a:defRPr/>
            </a:pPr>
            <a:r>
              <a:rPr lang="de-DE" sz="1600" u="sng" dirty="0" err="1">
                <a:hlinkClick r:id="rId13"/>
              </a:rPr>
              <a:t>Pregnancy</a:t>
            </a:r>
            <a:r>
              <a:rPr lang="de-DE" sz="1600" u="sng" dirty="0">
                <a:hlinkClick r:id="rId13"/>
              </a:rPr>
              <a:t> and </a:t>
            </a:r>
            <a:r>
              <a:rPr lang="de-DE" sz="1600" u="sng" dirty="0" err="1">
                <a:hlinkClick r:id="rId13"/>
              </a:rPr>
              <a:t>Maternity</a:t>
            </a:r>
            <a:r>
              <a:rPr lang="de-DE" sz="1600" u="sng" dirty="0">
                <a:hlinkClick r:id="rId13"/>
              </a:rPr>
              <a:t> </a:t>
            </a:r>
            <a:r>
              <a:rPr lang="de-DE" sz="1600" u="sng" dirty="0" err="1">
                <a:hlinkClick r:id="rId13"/>
              </a:rPr>
              <a:t>Protection</a:t>
            </a:r>
            <a:r>
              <a:rPr lang="de-DE" sz="1600" u="sng" dirty="0">
                <a:hlinkClick r:id="rId13"/>
              </a:rPr>
              <a:t> </a:t>
            </a:r>
            <a:r>
              <a:rPr lang="de-DE" sz="1600" u="sng" dirty="0" err="1">
                <a:hlinkClick r:id="rId13"/>
              </a:rPr>
              <a:t>while</a:t>
            </a:r>
            <a:r>
              <a:rPr lang="de-DE" sz="1600" u="sng" dirty="0">
                <a:hlinkClick r:id="rId13"/>
              </a:rPr>
              <a:t> at University </a:t>
            </a:r>
            <a:endParaRPr sz="1600" dirty="0"/>
          </a:p>
          <a:p>
            <a:pPr>
              <a:defRPr/>
            </a:pPr>
            <a:endParaRPr lang="en-US" dirty="0"/>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78497991" name="Textplatzhalter 1"/>
          <p:cNvSpPr>
            <a:spLocks noGrp="1"/>
          </p:cNvSpPr>
          <p:nvPr>
            <p:ph type="body" sz="quarter" idx="26"/>
          </p:nvPr>
        </p:nvSpPr>
        <p:spPr bwMode="auto"/>
        <p:txBody>
          <a:bodyPr/>
          <a:lstStyle/>
          <a:p>
            <a:pPr>
              <a:defRPr/>
            </a:pPr>
            <a:r>
              <a:rPr lang="en-US"/>
              <a:t>Helpful Tools, Apps, and Tutorials</a:t>
            </a:r>
            <a:endParaRPr/>
          </a:p>
        </p:txBody>
      </p:sp>
      <p:sp>
        <p:nvSpPr>
          <p:cNvPr id="469263658" name="Textplatzhalter 6"/>
          <p:cNvSpPr>
            <a:spLocks noGrp="1"/>
          </p:cNvSpPr>
          <p:nvPr>
            <p:ph type="body" sz="quarter" idx="39"/>
          </p:nvPr>
        </p:nvSpPr>
        <p:spPr bwMode="auto">
          <a:xfrm>
            <a:off x="533399" y="3429000"/>
            <a:ext cx="2585735" cy="1008000"/>
          </a:xfrm>
        </p:spPr>
        <p:txBody>
          <a:bodyPr tIns="108000" bIns="108000" anchor="ctr">
            <a:spAutoFit/>
          </a:bodyPr>
          <a:lstStyle/>
          <a:p>
            <a:pPr>
              <a:defRPr/>
            </a:pPr>
            <a:r>
              <a:rPr lang="de-DE" sz="1600" b="0" dirty="0">
                <a:latin typeface="FAUSans Office"/>
                <a:cs typeface="FAUSans Office"/>
              </a:rPr>
              <a:t>Website </a:t>
            </a:r>
            <a:r>
              <a:rPr lang="de-DE" sz="1600" b="0" u="sng" dirty="0" err="1">
                <a:latin typeface="FAUSans Office"/>
                <a:cs typeface="FAUSans Office"/>
                <a:hlinkClick r:id="rId3"/>
              </a:rPr>
              <a:t>Accessibility</a:t>
            </a:r>
            <a:r>
              <a:rPr lang="de-DE" sz="1600" b="0" u="sng" dirty="0">
                <a:latin typeface="FAUSans Office"/>
                <a:cs typeface="FAUSans Office"/>
                <a:hlinkClick r:id="rId3"/>
              </a:rPr>
              <a:t> Review</a:t>
            </a:r>
            <a:endParaRPr dirty="0"/>
          </a:p>
        </p:txBody>
      </p:sp>
      <p:sp>
        <p:nvSpPr>
          <p:cNvPr id="1689331615" name="Textplatzhalter 10"/>
          <p:cNvSpPr txBox="1"/>
          <p:nvPr/>
        </p:nvSpPr>
        <p:spPr bwMode="auto">
          <a:xfrm>
            <a:off x="3379888" y="3436568"/>
            <a:ext cx="2585735" cy="1008000"/>
          </a:xfrm>
          <a:prstGeom prst="rect">
            <a:avLst/>
          </a:prstGeom>
          <a:solidFill>
            <a:schemeClr val="bg2"/>
          </a:solidFill>
        </p:spPr>
        <p:txBody>
          <a:bodyPr tIns="108000" rIns="0" bIns="108000" anchor="ctr" anchorCtr="0">
            <a:noAutofit/>
          </a:bodyPr>
          <a:lstStyle>
            <a:lvl1pPr marL="0" indent="0" algn="ctr" defTabSz="685800" rtl="0">
              <a:lnSpc>
                <a:spcPct val="110000"/>
              </a:lnSpc>
              <a:spcBef>
                <a:spcPts val="0"/>
              </a:spcBef>
              <a:spcAft>
                <a:spcPts val="800"/>
              </a:spcAft>
              <a:buFont typeface="Arial"/>
              <a:buNone/>
              <a:defRPr sz="5200" b="1" i="0">
                <a:solidFill>
                  <a:srgbClr val="04316A"/>
                </a:solidFill>
                <a:latin typeface="FAUSans Office"/>
                <a:ea typeface="+mn-ea"/>
                <a:cs typeface="FAUSans Office"/>
              </a:defRPr>
            </a:lvl1pPr>
            <a:lvl2pPr marL="180000" indent="-180000" algn="l" defTabSz="685800" rtl="0">
              <a:lnSpc>
                <a:spcPct val="110000"/>
              </a:lnSpc>
              <a:spcBef>
                <a:spcPts val="0"/>
              </a:spcBef>
              <a:spcAft>
                <a:spcPts val="800"/>
              </a:spcAft>
              <a:buClr>
                <a:schemeClr val="accent4"/>
              </a:buClr>
              <a:buFont typeface="Symbol"/>
              <a:buChar char="-"/>
              <a:defRPr sz="1400" b="0" i="0">
                <a:solidFill>
                  <a:schemeClr val="accent2"/>
                </a:solidFill>
                <a:latin typeface="FAUSans Office"/>
                <a:ea typeface="+mn-ea"/>
                <a:cs typeface="FAUSans Office"/>
              </a:defRPr>
            </a:lvl2pPr>
            <a:lvl3pPr marL="360000" indent="-180000" algn="l" defTabSz="685800" rtl="0">
              <a:lnSpc>
                <a:spcPct val="110000"/>
              </a:lnSpc>
              <a:spcBef>
                <a:spcPts val="0"/>
              </a:spcBef>
              <a:spcAft>
                <a:spcPts val="800"/>
              </a:spcAft>
              <a:buClr>
                <a:schemeClr val="accent4"/>
              </a:buClr>
              <a:buFont typeface="Symbol"/>
              <a:buChar char="-"/>
              <a:defRPr sz="1100" b="0" i="0">
                <a:solidFill>
                  <a:schemeClr val="accent2"/>
                </a:solidFill>
                <a:latin typeface="FAUSans Office"/>
                <a:ea typeface="+mn-ea"/>
                <a:cs typeface="FAUSans Office"/>
              </a:defRPr>
            </a:lvl3pPr>
            <a:lvl4pPr marL="540000" indent="-180000" algn="l" defTabSz="685800" rtl="0">
              <a:lnSpc>
                <a:spcPct val="110000"/>
              </a:lnSpc>
              <a:spcBef>
                <a:spcPts val="0"/>
              </a:spcBef>
              <a:spcAft>
                <a:spcPts val="800"/>
              </a:spcAft>
              <a:buClr>
                <a:schemeClr val="accent4"/>
              </a:buClr>
              <a:buFont typeface="Symbol"/>
              <a:buChar char="-"/>
              <a:defRPr sz="1100" b="0" i="0">
                <a:solidFill>
                  <a:schemeClr val="accent2"/>
                </a:solidFill>
                <a:latin typeface="FAUSans Office"/>
                <a:ea typeface="+mn-ea"/>
                <a:cs typeface="FAUSans Office"/>
              </a:defRPr>
            </a:lvl4pPr>
            <a:lvl5pPr marL="720000" indent="-180000" algn="l" defTabSz="685800" rtl="0">
              <a:lnSpc>
                <a:spcPct val="110000"/>
              </a:lnSpc>
              <a:spcBef>
                <a:spcPts val="0"/>
              </a:spcBef>
              <a:spcAft>
                <a:spcPts val="800"/>
              </a:spcAft>
              <a:buClr>
                <a:schemeClr val="accent4"/>
              </a:buClr>
              <a:buFont typeface="Symbol"/>
              <a:buChar char="-"/>
              <a:defRPr sz="1000" b="0" i="0">
                <a:solidFill>
                  <a:schemeClr val="accent2"/>
                </a:solidFill>
                <a:latin typeface="FAUSans Office"/>
                <a:ea typeface="+mn-ea"/>
                <a:cs typeface="FAUSans Office"/>
              </a:defRPr>
            </a:lvl5pPr>
            <a:lvl6pPr marL="90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6pPr>
            <a:lvl7pPr marL="108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7pPr>
            <a:lvl8pPr marL="126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8pPr>
            <a:lvl9pPr marL="144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9pPr>
          </a:lstStyle>
          <a:p>
            <a:pPr>
              <a:defRPr/>
            </a:pPr>
            <a:r>
              <a:rPr lang="en-US" sz="1600" b="0" dirty="0">
                <a:latin typeface="FAUSans Office"/>
                <a:cs typeface="FAUSans Office"/>
              </a:rPr>
              <a:t>Checking the </a:t>
            </a:r>
            <a:r>
              <a:rPr lang="en-US" sz="1600" b="0" u="sng" dirty="0">
                <a:latin typeface="FAUSans Office"/>
                <a:cs typeface="FAUSans Office"/>
                <a:hlinkClick r:id="rId4"/>
              </a:rPr>
              <a:t>Contrast</a:t>
            </a:r>
            <a:r>
              <a:rPr lang="en-US" sz="1600" b="0" dirty="0">
                <a:latin typeface="FAUSans Office"/>
                <a:cs typeface="FAUSans Office"/>
              </a:rPr>
              <a:t> </a:t>
            </a:r>
            <a:br>
              <a:rPr lang="en-US" sz="1600" b="0" dirty="0">
                <a:latin typeface="FAUSans Office"/>
                <a:cs typeface="FAUSans Office"/>
              </a:rPr>
            </a:br>
            <a:r>
              <a:rPr lang="en-US" sz="1600" b="0" dirty="0">
                <a:latin typeface="FAUSans Office"/>
                <a:cs typeface="FAUSans Office"/>
              </a:rPr>
              <a:t>in a Document</a:t>
            </a:r>
            <a:endParaRPr dirty="0"/>
          </a:p>
        </p:txBody>
      </p:sp>
      <p:sp>
        <p:nvSpPr>
          <p:cNvPr id="1299368396" name="Textplatzhalter 10"/>
          <p:cNvSpPr>
            <a:spLocks noGrp="1"/>
          </p:cNvSpPr>
          <p:nvPr>
            <p:ph type="body" sz="quarter" idx="43"/>
          </p:nvPr>
        </p:nvSpPr>
        <p:spPr bwMode="auto">
          <a:xfrm>
            <a:off x="6226377" y="3436568"/>
            <a:ext cx="2585735" cy="1008000"/>
          </a:xfrm>
        </p:spPr>
        <p:txBody>
          <a:bodyPr bIns="0"/>
          <a:lstStyle/>
          <a:p>
            <a:pPr>
              <a:defRPr/>
            </a:pPr>
            <a:r>
              <a:rPr lang="de-DE" sz="1600" b="0" dirty="0" err="1">
                <a:latin typeface="FAUSans Office"/>
                <a:cs typeface="FAUSans Office"/>
              </a:rPr>
              <a:t>Accessible</a:t>
            </a:r>
            <a:r>
              <a:rPr lang="de-DE" sz="1600" b="0" dirty="0">
                <a:latin typeface="FAUSans Office"/>
                <a:cs typeface="FAUSans Office"/>
              </a:rPr>
              <a:t> </a:t>
            </a:r>
            <a:br>
              <a:rPr lang="de-DE" sz="1600" b="0" dirty="0">
                <a:latin typeface="FAUSans Office"/>
                <a:cs typeface="FAUSans Office"/>
              </a:rPr>
            </a:br>
            <a:r>
              <a:rPr lang="de-DE" sz="1600" b="0" u="sng" dirty="0" err="1">
                <a:latin typeface="FAUSans Office"/>
                <a:cs typeface="FAUSans Office"/>
                <a:hlinkClick r:id="rId5"/>
              </a:rPr>
              <a:t>Documents</a:t>
            </a:r>
            <a:r>
              <a:rPr lang="de-DE" sz="1600" b="0" u="sng" dirty="0">
                <a:latin typeface="FAUSans Office"/>
                <a:cs typeface="FAUSans Office"/>
                <a:hlinkClick r:id="rId5"/>
              </a:rPr>
              <a:t> and Scans</a:t>
            </a:r>
            <a:endParaRPr lang="de-DE" dirty="0"/>
          </a:p>
        </p:txBody>
      </p:sp>
      <p:sp>
        <p:nvSpPr>
          <p:cNvPr id="2067841895" name="Textplatzhalter 2"/>
          <p:cNvSpPr>
            <a:spLocks noGrp="1"/>
          </p:cNvSpPr>
          <p:nvPr>
            <p:ph type="body" sz="quarter" idx="29"/>
          </p:nvPr>
        </p:nvSpPr>
        <p:spPr bwMode="auto">
          <a:xfrm>
            <a:off x="9073593" y="3436568"/>
            <a:ext cx="2585735" cy="1008000"/>
          </a:xfrm>
        </p:spPr>
        <p:txBody>
          <a:bodyPr bIns="0"/>
          <a:lstStyle/>
          <a:p>
            <a:pPr>
              <a:defRPr/>
            </a:pPr>
            <a:r>
              <a:rPr lang="en-US" sz="1600" b="0">
                <a:latin typeface="FAUSans Office"/>
                <a:cs typeface="FAUSans Office"/>
              </a:rPr>
              <a:t>H5P and </a:t>
            </a:r>
            <a:r>
              <a:rPr lang="en-US" sz="1600" b="0" u="sng">
                <a:hlinkClick r:id="rId6"/>
              </a:rPr>
              <a:t>Collaborative Writing Tools</a:t>
            </a:r>
            <a:endParaRPr/>
          </a:p>
        </p:txBody>
      </p:sp>
      <p:sp>
        <p:nvSpPr>
          <p:cNvPr id="18690646" name="Textplatzhalter 8"/>
          <p:cNvSpPr>
            <a:spLocks noGrp="1"/>
          </p:cNvSpPr>
          <p:nvPr>
            <p:ph type="body" sz="quarter" idx="41"/>
          </p:nvPr>
        </p:nvSpPr>
        <p:spPr bwMode="auto">
          <a:xfrm>
            <a:off x="533399" y="4581663"/>
            <a:ext cx="2585735" cy="1008000"/>
          </a:xfrm>
        </p:spPr>
        <p:txBody>
          <a:bodyPr bIns="0"/>
          <a:lstStyle/>
          <a:p>
            <a:pPr>
              <a:defRPr/>
            </a:pPr>
            <a:r>
              <a:rPr lang="en-US" sz="1600" b="0">
                <a:latin typeface="FAUSans Office"/>
                <a:cs typeface="FAUSans Office"/>
              </a:rPr>
              <a:t>Checking the </a:t>
            </a:r>
            <a:r>
              <a:rPr lang="en-US" sz="1600" b="0" u="sng">
                <a:latin typeface="FAUSans Office"/>
                <a:cs typeface="FAUSans Office"/>
                <a:hlinkClick r:id="rId7"/>
              </a:rPr>
              <a:t>Readability of Documents</a:t>
            </a:r>
            <a:endParaRPr/>
          </a:p>
        </p:txBody>
      </p:sp>
      <p:sp>
        <p:nvSpPr>
          <p:cNvPr id="844733509" name="Textplatzhalter 12"/>
          <p:cNvSpPr txBox="1"/>
          <p:nvPr/>
        </p:nvSpPr>
        <p:spPr bwMode="auto">
          <a:xfrm>
            <a:off x="3379888" y="4585447"/>
            <a:ext cx="2585735" cy="1008000"/>
          </a:xfrm>
          <a:prstGeom prst="rect">
            <a:avLst/>
          </a:prstGeom>
          <a:solidFill>
            <a:schemeClr val="bg2"/>
          </a:solidFill>
        </p:spPr>
        <p:txBody>
          <a:bodyPr tIns="0" rIns="0" bIns="0" anchor="ctr" anchorCtr="0">
            <a:noAutofit/>
          </a:bodyPr>
          <a:lstStyle>
            <a:lvl1pPr marL="0" indent="0" algn="ctr" defTabSz="685800" rtl="0">
              <a:lnSpc>
                <a:spcPct val="110000"/>
              </a:lnSpc>
              <a:spcBef>
                <a:spcPts val="0"/>
              </a:spcBef>
              <a:spcAft>
                <a:spcPts val="800"/>
              </a:spcAft>
              <a:buFont typeface="Arial"/>
              <a:buNone/>
              <a:defRPr sz="5200" b="1" i="0">
                <a:solidFill>
                  <a:srgbClr val="04316A"/>
                </a:solidFill>
                <a:latin typeface="FAUSans Office"/>
                <a:ea typeface="+mn-ea"/>
                <a:cs typeface="FAUSans Office"/>
              </a:defRPr>
            </a:lvl1pPr>
            <a:lvl2pPr marL="180000" indent="-180000" algn="l" defTabSz="685800" rtl="0">
              <a:lnSpc>
                <a:spcPct val="110000"/>
              </a:lnSpc>
              <a:spcBef>
                <a:spcPts val="0"/>
              </a:spcBef>
              <a:spcAft>
                <a:spcPts val="800"/>
              </a:spcAft>
              <a:buClr>
                <a:schemeClr val="accent4"/>
              </a:buClr>
              <a:buFont typeface="Symbol"/>
              <a:buChar char="-"/>
              <a:defRPr sz="1400" b="0" i="0">
                <a:solidFill>
                  <a:schemeClr val="accent2"/>
                </a:solidFill>
                <a:latin typeface="FAUSans Office"/>
                <a:ea typeface="+mn-ea"/>
                <a:cs typeface="FAUSans Office"/>
              </a:defRPr>
            </a:lvl2pPr>
            <a:lvl3pPr marL="360000" indent="-180000" algn="l" defTabSz="685800" rtl="0">
              <a:lnSpc>
                <a:spcPct val="110000"/>
              </a:lnSpc>
              <a:spcBef>
                <a:spcPts val="0"/>
              </a:spcBef>
              <a:spcAft>
                <a:spcPts val="800"/>
              </a:spcAft>
              <a:buClr>
                <a:schemeClr val="accent4"/>
              </a:buClr>
              <a:buFont typeface="Symbol"/>
              <a:buChar char="-"/>
              <a:defRPr sz="1100" b="0" i="0">
                <a:solidFill>
                  <a:schemeClr val="accent2"/>
                </a:solidFill>
                <a:latin typeface="FAUSans Office"/>
                <a:ea typeface="+mn-ea"/>
                <a:cs typeface="FAUSans Office"/>
              </a:defRPr>
            </a:lvl3pPr>
            <a:lvl4pPr marL="540000" indent="-180000" algn="l" defTabSz="685800" rtl="0">
              <a:lnSpc>
                <a:spcPct val="110000"/>
              </a:lnSpc>
              <a:spcBef>
                <a:spcPts val="0"/>
              </a:spcBef>
              <a:spcAft>
                <a:spcPts val="800"/>
              </a:spcAft>
              <a:buClr>
                <a:schemeClr val="accent4"/>
              </a:buClr>
              <a:buFont typeface="Symbol"/>
              <a:buChar char="-"/>
              <a:defRPr sz="1100" b="0" i="0">
                <a:solidFill>
                  <a:schemeClr val="accent2"/>
                </a:solidFill>
                <a:latin typeface="FAUSans Office"/>
                <a:ea typeface="+mn-ea"/>
                <a:cs typeface="FAUSans Office"/>
              </a:defRPr>
            </a:lvl4pPr>
            <a:lvl5pPr marL="720000" indent="-180000" algn="l" defTabSz="685800" rtl="0">
              <a:lnSpc>
                <a:spcPct val="110000"/>
              </a:lnSpc>
              <a:spcBef>
                <a:spcPts val="0"/>
              </a:spcBef>
              <a:spcAft>
                <a:spcPts val="800"/>
              </a:spcAft>
              <a:buClr>
                <a:schemeClr val="accent4"/>
              </a:buClr>
              <a:buFont typeface="Symbol"/>
              <a:buChar char="-"/>
              <a:defRPr sz="1000" b="0" i="0">
                <a:solidFill>
                  <a:schemeClr val="accent2"/>
                </a:solidFill>
                <a:latin typeface="FAUSans Office"/>
                <a:ea typeface="+mn-ea"/>
                <a:cs typeface="FAUSans Office"/>
              </a:defRPr>
            </a:lvl5pPr>
            <a:lvl6pPr marL="90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6pPr>
            <a:lvl7pPr marL="108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7pPr>
            <a:lvl8pPr marL="126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8pPr>
            <a:lvl9pPr marL="144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9pPr>
          </a:lstStyle>
          <a:p>
            <a:pPr>
              <a:defRPr/>
            </a:pPr>
            <a:r>
              <a:rPr lang="de-DE" sz="1600" b="0" u="sng" dirty="0" err="1">
                <a:hlinkClick r:id="rId8"/>
              </a:rPr>
              <a:t>Subtitle</a:t>
            </a:r>
            <a:r>
              <a:rPr lang="de-DE" sz="1600" b="0" u="sng" dirty="0">
                <a:hlinkClick r:id="rId8"/>
              </a:rPr>
              <a:t> </a:t>
            </a:r>
            <a:r>
              <a:rPr lang="de-DE" sz="1600" b="0" dirty="0">
                <a:hlinkClick r:id="rId8"/>
              </a:rPr>
              <a:t>Generation</a:t>
            </a:r>
            <a:r>
              <a:rPr lang="de-DE" sz="1600" b="0" dirty="0"/>
              <a:t> </a:t>
            </a:r>
            <a:r>
              <a:rPr lang="de-DE" sz="1600" b="0" dirty="0" err="1">
                <a:latin typeface="FAUSans Office"/>
                <a:cs typeface="FAUSans Office"/>
              </a:rPr>
              <a:t>for</a:t>
            </a:r>
            <a:r>
              <a:rPr lang="de-DE" sz="1600" b="0" dirty="0">
                <a:latin typeface="FAUSans Office"/>
                <a:cs typeface="FAUSans Office"/>
              </a:rPr>
              <a:t> Videos</a:t>
            </a:r>
            <a:endParaRPr dirty="0"/>
          </a:p>
        </p:txBody>
      </p:sp>
      <p:sp>
        <p:nvSpPr>
          <p:cNvPr id="1009646637" name="Textplatzhalter 12"/>
          <p:cNvSpPr>
            <a:spLocks noGrp="1"/>
          </p:cNvSpPr>
          <p:nvPr>
            <p:ph type="body" sz="quarter" idx="45"/>
          </p:nvPr>
        </p:nvSpPr>
        <p:spPr bwMode="auto">
          <a:xfrm>
            <a:off x="6226377" y="4585447"/>
            <a:ext cx="2585735" cy="1008000"/>
          </a:xfrm>
        </p:spPr>
        <p:txBody>
          <a:bodyPr bIns="0"/>
          <a:lstStyle/>
          <a:p>
            <a:pPr>
              <a:defRPr/>
            </a:pPr>
            <a:r>
              <a:rPr lang="en-US" sz="1600" b="0" u="sng" dirty="0">
                <a:hlinkClick r:id="rId9"/>
              </a:rPr>
              <a:t>Collection of </a:t>
            </a:r>
            <a:r>
              <a:rPr lang="en-US" sz="1600" b="0" dirty="0">
                <a:hlinkClick r:id="rId9"/>
              </a:rPr>
              <a:t>tutorials</a:t>
            </a:r>
            <a:r>
              <a:rPr lang="en-US" sz="1600" b="0" dirty="0"/>
              <a:t> </a:t>
            </a:r>
            <a:r>
              <a:rPr lang="en-US" sz="1600" b="0" dirty="0">
                <a:latin typeface="FAUSans Office"/>
                <a:cs typeface="FAUSans Office"/>
              </a:rPr>
              <a:t>on various programs</a:t>
            </a:r>
            <a:endParaRPr dirty="0"/>
          </a:p>
        </p:txBody>
      </p:sp>
      <p:sp>
        <p:nvSpPr>
          <p:cNvPr id="666011698" name="Textplatzhalter 4"/>
          <p:cNvSpPr>
            <a:spLocks noGrp="1"/>
          </p:cNvSpPr>
          <p:nvPr>
            <p:ph type="body" sz="quarter" idx="35"/>
          </p:nvPr>
        </p:nvSpPr>
        <p:spPr bwMode="auto">
          <a:xfrm>
            <a:off x="9073593" y="4585447"/>
            <a:ext cx="2585735" cy="1008000"/>
          </a:xfrm>
        </p:spPr>
        <p:txBody>
          <a:bodyPr bIns="0"/>
          <a:lstStyle/>
          <a:p>
            <a:pPr>
              <a:defRPr/>
            </a:pPr>
            <a:r>
              <a:rPr lang="de-DE" sz="1600" b="0" u="sng">
                <a:hlinkClick r:id="rId10"/>
              </a:rPr>
              <a:t>Audiovisual Media</a:t>
            </a:r>
            <a:endParaRPr lang="de-DE"/>
          </a:p>
        </p:txBody>
      </p:sp>
      <p:sp>
        <p:nvSpPr>
          <p:cNvPr id="1604637187" name="Textplatzhalter 8"/>
          <p:cNvSpPr txBox="1"/>
          <p:nvPr/>
        </p:nvSpPr>
        <p:spPr bwMode="auto">
          <a:xfrm>
            <a:off x="533399" y="5734326"/>
            <a:ext cx="2585735" cy="1008000"/>
          </a:xfrm>
          <a:prstGeom prst="rect">
            <a:avLst/>
          </a:prstGeom>
          <a:solidFill>
            <a:schemeClr val="bg2"/>
          </a:solidFill>
        </p:spPr>
        <p:txBody>
          <a:bodyPr tIns="0" rIns="0" bIns="0" anchor="ctr" anchorCtr="0">
            <a:noAutofit/>
          </a:bodyPr>
          <a:lstStyle>
            <a:lvl1pPr marL="0" indent="0" algn="ctr" defTabSz="685800" rtl="0">
              <a:lnSpc>
                <a:spcPct val="110000"/>
              </a:lnSpc>
              <a:spcBef>
                <a:spcPts val="0"/>
              </a:spcBef>
              <a:spcAft>
                <a:spcPts val="800"/>
              </a:spcAft>
              <a:buFont typeface="Arial"/>
              <a:buNone/>
              <a:defRPr sz="5200" b="1" i="0">
                <a:solidFill>
                  <a:srgbClr val="04316A"/>
                </a:solidFill>
                <a:latin typeface="FAUSans Office"/>
                <a:ea typeface="+mn-ea"/>
                <a:cs typeface="FAUSans Office"/>
              </a:defRPr>
            </a:lvl1pPr>
            <a:lvl2pPr marL="180000" indent="-180000" algn="l" defTabSz="685800" rtl="0">
              <a:lnSpc>
                <a:spcPct val="110000"/>
              </a:lnSpc>
              <a:spcBef>
                <a:spcPts val="0"/>
              </a:spcBef>
              <a:spcAft>
                <a:spcPts val="800"/>
              </a:spcAft>
              <a:buClr>
                <a:schemeClr val="accent4"/>
              </a:buClr>
              <a:buFont typeface="Symbol"/>
              <a:buChar char="-"/>
              <a:defRPr sz="1400" b="0" i="0">
                <a:solidFill>
                  <a:schemeClr val="accent2"/>
                </a:solidFill>
                <a:latin typeface="FAUSans Office"/>
                <a:ea typeface="+mn-ea"/>
                <a:cs typeface="FAUSans Office"/>
              </a:defRPr>
            </a:lvl2pPr>
            <a:lvl3pPr marL="360000" indent="-180000" algn="l" defTabSz="685800" rtl="0">
              <a:lnSpc>
                <a:spcPct val="110000"/>
              </a:lnSpc>
              <a:spcBef>
                <a:spcPts val="0"/>
              </a:spcBef>
              <a:spcAft>
                <a:spcPts val="800"/>
              </a:spcAft>
              <a:buClr>
                <a:schemeClr val="accent4"/>
              </a:buClr>
              <a:buFont typeface="Symbol"/>
              <a:buChar char="-"/>
              <a:defRPr sz="1100" b="0" i="0">
                <a:solidFill>
                  <a:schemeClr val="accent2"/>
                </a:solidFill>
                <a:latin typeface="FAUSans Office"/>
                <a:ea typeface="+mn-ea"/>
                <a:cs typeface="FAUSans Office"/>
              </a:defRPr>
            </a:lvl3pPr>
            <a:lvl4pPr marL="540000" indent="-180000" algn="l" defTabSz="685800" rtl="0">
              <a:lnSpc>
                <a:spcPct val="110000"/>
              </a:lnSpc>
              <a:spcBef>
                <a:spcPts val="0"/>
              </a:spcBef>
              <a:spcAft>
                <a:spcPts val="800"/>
              </a:spcAft>
              <a:buClr>
                <a:schemeClr val="accent4"/>
              </a:buClr>
              <a:buFont typeface="Symbol"/>
              <a:buChar char="-"/>
              <a:defRPr sz="1100" b="0" i="0">
                <a:solidFill>
                  <a:schemeClr val="accent2"/>
                </a:solidFill>
                <a:latin typeface="FAUSans Office"/>
                <a:ea typeface="+mn-ea"/>
                <a:cs typeface="FAUSans Office"/>
              </a:defRPr>
            </a:lvl4pPr>
            <a:lvl5pPr marL="720000" indent="-180000" algn="l" defTabSz="685800" rtl="0">
              <a:lnSpc>
                <a:spcPct val="110000"/>
              </a:lnSpc>
              <a:spcBef>
                <a:spcPts val="0"/>
              </a:spcBef>
              <a:spcAft>
                <a:spcPts val="800"/>
              </a:spcAft>
              <a:buClr>
                <a:schemeClr val="accent4"/>
              </a:buClr>
              <a:buFont typeface="Symbol"/>
              <a:buChar char="-"/>
              <a:defRPr sz="1000" b="0" i="0">
                <a:solidFill>
                  <a:schemeClr val="accent2"/>
                </a:solidFill>
                <a:latin typeface="FAUSans Office"/>
                <a:ea typeface="+mn-ea"/>
                <a:cs typeface="FAUSans Office"/>
              </a:defRPr>
            </a:lvl5pPr>
            <a:lvl6pPr marL="90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6pPr>
            <a:lvl7pPr marL="108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7pPr>
            <a:lvl8pPr marL="126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8pPr>
            <a:lvl9pPr marL="144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9pPr>
          </a:lstStyle>
          <a:p>
            <a:pPr algn="ctr">
              <a:lnSpc>
                <a:spcPct val="100000"/>
              </a:lnSpc>
              <a:defRPr/>
            </a:pPr>
            <a:r>
              <a:rPr lang="de-DE" sz="1600" b="0">
                <a:latin typeface="FAUSans Office"/>
                <a:cs typeface="FAUSans Office"/>
              </a:rPr>
              <a:t>Accessibility in </a:t>
            </a:r>
            <a:r>
              <a:rPr lang="de-DE" sz="1600" b="0" u="sng">
                <a:latin typeface="FAUSans Office"/>
                <a:cs typeface="FAUSans Office"/>
                <a:hlinkClick r:id="rId11"/>
              </a:rPr>
              <a:t>Digital Teaching</a:t>
            </a:r>
            <a:endParaRPr/>
          </a:p>
        </p:txBody>
      </p:sp>
      <p:sp>
        <p:nvSpPr>
          <p:cNvPr id="439426223" name="Textplatzhalter 12"/>
          <p:cNvSpPr txBox="1"/>
          <p:nvPr/>
        </p:nvSpPr>
        <p:spPr bwMode="auto">
          <a:xfrm>
            <a:off x="3379888" y="5734326"/>
            <a:ext cx="2585735" cy="1008000"/>
          </a:xfrm>
          <a:prstGeom prst="rect">
            <a:avLst/>
          </a:prstGeom>
          <a:solidFill>
            <a:schemeClr val="bg2"/>
          </a:solidFill>
        </p:spPr>
        <p:txBody>
          <a:bodyPr tIns="0" rIns="0" bIns="0" anchor="ctr" anchorCtr="0">
            <a:noAutofit/>
          </a:bodyPr>
          <a:lstStyle>
            <a:lvl1pPr marL="0" indent="0" algn="ctr" defTabSz="685800" rtl="0">
              <a:lnSpc>
                <a:spcPct val="110000"/>
              </a:lnSpc>
              <a:spcBef>
                <a:spcPts val="0"/>
              </a:spcBef>
              <a:spcAft>
                <a:spcPts val="800"/>
              </a:spcAft>
              <a:buFont typeface="Arial"/>
              <a:buNone/>
              <a:defRPr sz="5200" b="1" i="0">
                <a:solidFill>
                  <a:srgbClr val="04316A"/>
                </a:solidFill>
                <a:latin typeface="FAUSans Office"/>
                <a:ea typeface="+mn-ea"/>
                <a:cs typeface="FAUSans Office"/>
              </a:defRPr>
            </a:lvl1pPr>
            <a:lvl2pPr marL="180000" indent="-180000" algn="l" defTabSz="685800" rtl="0">
              <a:lnSpc>
                <a:spcPct val="110000"/>
              </a:lnSpc>
              <a:spcBef>
                <a:spcPts val="0"/>
              </a:spcBef>
              <a:spcAft>
                <a:spcPts val="800"/>
              </a:spcAft>
              <a:buClr>
                <a:schemeClr val="accent4"/>
              </a:buClr>
              <a:buFont typeface="Symbol"/>
              <a:buChar char="-"/>
              <a:defRPr sz="1400" b="0" i="0">
                <a:solidFill>
                  <a:schemeClr val="accent2"/>
                </a:solidFill>
                <a:latin typeface="FAUSans Office"/>
                <a:ea typeface="+mn-ea"/>
                <a:cs typeface="FAUSans Office"/>
              </a:defRPr>
            </a:lvl2pPr>
            <a:lvl3pPr marL="360000" indent="-180000" algn="l" defTabSz="685800" rtl="0">
              <a:lnSpc>
                <a:spcPct val="110000"/>
              </a:lnSpc>
              <a:spcBef>
                <a:spcPts val="0"/>
              </a:spcBef>
              <a:spcAft>
                <a:spcPts val="800"/>
              </a:spcAft>
              <a:buClr>
                <a:schemeClr val="accent4"/>
              </a:buClr>
              <a:buFont typeface="Symbol"/>
              <a:buChar char="-"/>
              <a:defRPr sz="1100" b="0" i="0">
                <a:solidFill>
                  <a:schemeClr val="accent2"/>
                </a:solidFill>
                <a:latin typeface="FAUSans Office"/>
                <a:ea typeface="+mn-ea"/>
                <a:cs typeface="FAUSans Office"/>
              </a:defRPr>
            </a:lvl3pPr>
            <a:lvl4pPr marL="540000" indent="-180000" algn="l" defTabSz="685800" rtl="0">
              <a:lnSpc>
                <a:spcPct val="110000"/>
              </a:lnSpc>
              <a:spcBef>
                <a:spcPts val="0"/>
              </a:spcBef>
              <a:spcAft>
                <a:spcPts val="800"/>
              </a:spcAft>
              <a:buClr>
                <a:schemeClr val="accent4"/>
              </a:buClr>
              <a:buFont typeface="Symbol"/>
              <a:buChar char="-"/>
              <a:defRPr sz="1100" b="0" i="0">
                <a:solidFill>
                  <a:schemeClr val="accent2"/>
                </a:solidFill>
                <a:latin typeface="FAUSans Office"/>
                <a:ea typeface="+mn-ea"/>
                <a:cs typeface="FAUSans Office"/>
              </a:defRPr>
            </a:lvl4pPr>
            <a:lvl5pPr marL="720000" indent="-180000" algn="l" defTabSz="685800" rtl="0">
              <a:lnSpc>
                <a:spcPct val="110000"/>
              </a:lnSpc>
              <a:spcBef>
                <a:spcPts val="0"/>
              </a:spcBef>
              <a:spcAft>
                <a:spcPts val="800"/>
              </a:spcAft>
              <a:buClr>
                <a:schemeClr val="accent4"/>
              </a:buClr>
              <a:buFont typeface="Symbol"/>
              <a:buChar char="-"/>
              <a:defRPr sz="1000" b="0" i="0">
                <a:solidFill>
                  <a:schemeClr val="accent2"/>
                </a:solidFill>
                <a:latin typeface="FAUSans Office"/>
                <a:ea typeface="+mn-ea"/>
                <a:cs typeface="FAUSans Office"/>
              </a:defRPr>
            </a:lvl5pPr>
            <a:lvl6pPr marL="90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6pPr>
            <a:lvl7pPr marL="108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7pPr>
            <a:lvl8pPr marL="126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8pPr>
            <a:lvl9pPr marL="144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9pPr>
          </a:lstStyle>
          <a:p>
            <a:pPr algn="ctr">
              <a:lnSpc>
                <a:spcPct val="100000"/>
              </a:lnSpc>
              <a:defRPr/>
            </a:pPr>
            <a:r>
              <a:rPr lang="de-DE" sz="1600" b="0">
                <a:latin typeface="FAUSans Office"/>
                <a:cs typeface="FAUSans Office"/>
              </a:rPr>
              <a:t>Creating </a:t>
            </a:r>
            <a:r>
              <a:rPr lang="de-DE" sz="1600" b="0" u="sng">
                <a:latin typeface="FAUSans Office"/>
                <a:cs typeface="FAUSans Office"/>
                <a:hlinkClick r:id="rId12"/>
              </a:rPr>
              <a:t>Accessible Documents</a:t>
            </a:r>
            <a:endParaRPr/>
          </a:p>
        </p:txBody>
      </p:sp>
      <p:sp>
        <p:nvSpPr>
          <p:cNvPr id="1631208478" name="Textplatzhalter 12"/>
          <p:cNvSpPr txBox="1"/>
          <p:nvPr/>
        </p:nvSpPr>
        <p:spPr bwMode="auto">
          <a:xfrm>
            <a:off x="6226377" y="5734326"/>
            <a:ext cx="2585735" cy="1008000"/>
          </a:xfrm>
          <a:prstGeom prst="rect">
            <a:avLst/>
          </a:prstGeom>
          <a:solidFill>
            <a:schemeClr val="bg2"/>
          </a:solidFill>
        </p:spPr>
        <p:txBody>
          <a:bodyPr tIns="0" rIns="0" bIns="0" anchor="ctr" anchorCtr="0">
            <a:noAutofit/>
          </a:bodyPr>
          <a:lstStyle>
            <a:lvl1pPr marL="0" indent="0" algn="ctr" defTabSz="685800" rtl="0">
              <a:lnSpc>
                <a:spcPct val="110000"/>
              </a:lnSpc>
              <a:spcBef>
                <a:spcPts val="0"/>
              </a:spcBef>
              <a:spcAft>
                <a:spcPts val="800"/>
              </a:spcAft>
              <a:buFont typeface="Arial"/>
              <a:buNone/>
              <a:defRPr sz="5200" b="1" i="0">
                <a:solidFill>
                  <a:srgbClr val="04316A"/>
                </a:solidFill>
                <a:latin typeface="FAUSans Office"/>
                <a:ea typeface="+mn-ea"/>
                <a:cs typeface="FAUSans Office"/>
              </a:defRPr>
            </a:lvl1pPr>
            <a:lvl2pPr marL="180000" indent="-180000" algn="l" defTabSz="685800" rtl="0">
              <a:lnSpc>
                <a:spcPct val="110000"/>
              </a:lnSpc>
              <a:spcBef>
                <a:spcPts val="0"/>
              </a:spcBef>
              <a:spcAft>
                <a:spcPts val="800"/>
              </a:spcAft>
              <a:buClr>
                <a:schemeClr val="accent4"/>
              </a:buClr>
              <a:buFont typeface="Symbol"/>
              <a:buChar char="-"/>
              <a:defRPr sz="1400" b="0" i="0">
                <a:solidFill>
                  <a:schemeClr val="accent2"/>
                </a:solidFill>
                <a:latin typeface="FAUSans Office"/>
                <a:ea typeface="+mn-ea"/>
                <a:cs typeface="FAUSans Office"/>
              </a:defRPr>
            </a:lvl2pPr>
            <a:lvl3pPr marL="360000" indent="-180000" algn="l" defTabSz="685800" rtl="0">
              <a:lnSpc>
                <a:spcPct val="110000"/>
              </a:lnSpc>
              <a:spcBef>
                <a:spcPts val="0"/>
              </a:spcBef>
              <a:spcAft>
                <a:spcPts val="800"/>
              </a:spcAft>
              <a:buClr>
                <a:schemeClr val="accent4"/>
              </a:buClr>
              <a:buFont typeface="Symbol"/>
              <a:buChar char="-"/>
              <a:defRPr sz="1100" b="0" i="0">
                <a:solidFill>
                  <a:schemeClr val="accent2"/>
                </a:solidFill>
                <a:latin typeface="FAUSans Office"/>
                <a:ea typeface="+mn-ea"/>
                <a:cs typeface="FAUSans Office"/>
              </a:defRPr>
            </a:lvl3pPr>
            <a:lvl4pPr marL="540000" indent="-180000" algn="l" defTabSz="685800" rtl="0">
              <a:lnSpc>
                <a:spcPct val="110000"/>
              </a:lnSpc>
              <a:spcBef>
                <a:spcPts val="0"/>
              </a:spcBef>
              <a:spcAft>
                <a:spcPts val="800"/>
              </a:spcAft>
              <a:buClr>
                <a:schemeClr val="accent4"/>
              </a:buClr>
              <a:buFont typeface="Symbol"/>
              <a:buChar char="-"/>
              <a:defRPr sz="1100" b="0" i="0">
                <a:solidFill>
                  <a:schemeClr val="accent2"/>
                </a:solidFill>
                <a:latin typeface="FAUSans Office"/>
                <a:ea typeface="+mn-ea"/>
                <a:cs typeface="FAUSans Office"/>
              </a:defRPr>
            </a:lvl4pPr>
            <a:lvl5pPr marL="720000" indent="-180000" algn="l" defTabSz="685800" rtl="0">
              <a:lnSpc>
                <a:spcPct val="110000"/>
              </a:lnSpc>
              <a:spcBef>
                <a:spcPts val="0"/>
              </a:spcBef>
              <a:spcAft>
                <a:spcPts val="800"/>
              </a:spcAft>
              <a:buClr>
                <a:schemeClr val="accent4"/>
              </a:buClr>
              <a:buFont typeface="Symbol"/>
              <a:buChar char="-"/>
              <a:defRPr sz="1000" b="0" i="0">
                <a:solidFill>
                  <a:schemeClr val="accent2"/>
                </a:solidFill>
                <a:latin typeface="FAUSans Office"/>
                <a:ea typeface="+mn-ea"/>
                <a:cs typeface="FAUSans Office"/>
              </a:defRPr>
            </a:lvl5pPr>
            <a:lvl6pPr marL="90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6pPr>
            <a:lvl7pPr marL="108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7pPr>
            <a:lvl8pPr marL="126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8pPr>
            <a:lvl9pPr marL="144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9pPr>
          </a:lstStyle>
          <a:p>
            <a:pPr algn="ctr">
              <a:lnSpc>
                <a:spcPct val="100000"/>
              </a:lnSpc>
              <a:defRPr/>
            </a:pPr>
            <a:r>
              <a:rPr lang="de-DE" sz="1600" b="0" dirty="0" err="1">
                <a:latin typeface="FAUSans Office"/>
                <a:cs typeface="FAUSans Office"/>
              </a:rPr>
              <a:t>Planning</a:t>
            </a:r>
            <a:r>
              <a:rPr lang="de-DE" sz="1600" b="0" dirty="0">
                <a:latin typeface="FAUSans Office"/>
                <a:cs typeface="FAUSans Office"/>
              </a:rPr>
              <a:t> </a:t>
            </a:r>
            <a:br>
              <a:rPr lang="de-DE" sz="1600" b="0" dirty="0">
                <a:latin typeface="FAUSans Office"/>
                <a:cs typeface="FAUSans Office"/>
              </a:rPr>
            </a:br>
            <a:r>
              <a:rPr lang="de-DE" sz="1600" b="0" u="sng" dirty="0" err="1">
                <a:latin typeface="FAUSans Office"/>
                <a:cs typeface="FAUSans Office"/>
                <a:hlinkClick r:id="rId13"/>
              </a:rPr>
              <a:t>Accessible</a:t>
            </a:r>
            <a:r>
              <a:rPr lang="de-DE" sz="1600" b="0" u="sng" dirty="0">
                <a:latin typeface="FAUSans Office"/>
                <a:cs typeface="FAUSans Office"/>
                <a:hlinkClick r:id="rId13"/>
              </a:rPr>
              <a:t> Events</a:t>
            </a:r>
            <a:endParaRPr dirty="0"/>
          </a:p>
        </p:txBody>
      </p:sp>
      <p:sp>
        <p:nvSpPr>
          <p:cNvPr id="1678849149" name="Textplatzhalter 4"/>
          <p:cNvSpPr txBox="1">
            <a:spLocks noGrp="1"/>
          </p:cNvSpPr>
          <p:nvPr>
            <p:ph type="title" idx="4294967295"/>
          </p:nvPr>
        </p:nvSpPr>
        <p:spPr bwMode="auto">
          <a:xfrm>
            <a:off x="9073593" y="5734326"/>
            <a:ext cx="2585735" cy="1008000"/>
          </a:xfrm>
          <a:prstGeom prst="rect">
            <a:avLst/>
          </a:prstGeom>
          <a:solidFill>
            <a:schemeClr val="bg2"/>
          </a:solidFill>
          <a:ln>
            <a:noFill/>
            <a:prstDash/>
          </a:ln>
          <a:effectLst/>
        </p:spPr>
        <p:txBody>
          <a:bodyPr rot="0" spcFirstLastPara="0" vertOverflow="overflow" horzOverflow="overflow" vert="horz" wrap="square" lIns="91440" tIns="0" rIns="0" bIns="0" numCol="1" spcCol="0" rtlCol="0" fromWordArt="0" anchor="ctr" anchorCtr="0" forceAA="0" compatLnSpc="1">
            <a:prstTxWarp prst="textNoShape">
              <a:avLst/>
            </a:prstTxWarp>
            <a:noAutofit/>
          </a:bodyPr>
          <a:lstStyle>
            <a:lvl1pPr marL="0" indent="0" algn="ctr" defTabSz="685800" rtl="0">
              <a:lnSpc>
                <a:spcPct val="110000"/>
              </a:lnSpc>
              <a:spcBef>
                <a:spcPts val="0"/>
              </a:spcBef>
              <a:spcAft>
                <a:spcPts val="800"/>
              </a:spcAft>
              <a:buFont typeface="Arial"/>
              <a:buNone/>
              <a:defRPr sz="5200" b="1" i="0">
                <a:solidFill>
                  <a:srgbClr val="04316A"/>
                </a:solidFill>
                <a:latin typeface="FAUSans Office"/>
                <a:ea typeface="+mn-ea"/>
                <a:cs typeface="FAUSans Office"/>
              </a:defRPr>
            </a:lvl1pPr>
            <a:lvl2pPr marL="180000" indent="-180000" algn="l" defTabSz="685800" rtl="0">
              <a:lnSpc>
                <a:spcPct val="110000"/>
              </a:lnSpc>
              <a:spcBef>
                <a:spcPts val="0"/>
              </a:spcBef>
              <a:spcAft>
                <a:spcPts val="800"/>
              </a:spcAft>
              <a:buClr>
                <a:schemeClr val="accent4"/>
              </a:buClr>
              <a:buFont typeface="Symbol"/>
              <a:buChar char="-"/>
              <a:defRPr sz="1400" b="0" i="0">
                <a:solidFill>
                  <a:schemeClr val="accent2"/>
                </a:solidFill>
                <a:latin typeface="FAUSans Office"/>
                <a:ea typeface="+mn-ea"/>
                <a:cs typeface="FAUSans Office"/>
              </a:defRPr>
            </a:lvl2pPr>
            <a:lvl3pPr marL="360000" indent="-180000" algn="l" defTabSz="685800" rtl="0">
              <a:lnSpc>
                <a:spcPct val="110000"/>
              </a:lnSpc>
              <a:spcBef>
                <a:spcPts val="0"/>
              </a:spcBef>
              <a:spcAft>
                <a:spcPts val="800"/>
              </a:spcAft>
              <a:buClr>
                <a:schemeClr val="accent4"/>
              </a:buClr>
              <a:buFont typeface="Symbol"/>
              <a:buChar char="-"/>
              <a:defRPr sz="1100" b="0" i="0">
                <a:solidFill>
                  <a:schemeClr val="accent2"/>
                </a:solidFill>
                <a:latin typeface="FAUSans Office"/>
                <a:ea typeface="+mn-ea"/>
                <a:cs typeface="FAUSans Office"/>
              </a:defRPr>
            </a:lvl3pPr>
            <a:lvl4pPr marL="540000" indent="-180000" algn="l" defTabSz="685800" rtl="0">
              <a:lnSpc>
                <a:spcPct val="110000"/>
              </a:lnSpc>
              <a:spcBef>
                <a:spcPts val="0"/>
              </a:spcBef>
              <a:spcAft>
                <a:spcPts val="800"/>
              </a:spcAft>
              <a:buClr>
                <a:schemeClr val="accent4"/>
              </a:buClr>
              <a:buFont typeface="Symbol"/>
              <a:buChar char="-"/>
              <a:defRPr sz="1100" b="0" i="0">
                <a:solidFill>
                  <a:schemeClr val="accent2"/>
                </a:solidFill>
                <a:latin typeface="FAUSans Office"/>
                <a:ea typeface="+mn-ea"/>
                <a:cs typeface="FAUSans Office"/>
              </a:defRPr>
            </a:lvl4pPr>
            <a:lvl5pPr marL="720000" indent="-180000" algn="l" defTabSz="685800" rtl="0">
              <a:lnSpc>
                <a:spcPct val="110000"/>
              </a:lnSpc>
              <a:spcBef>
                <a:spcPts val="0"/>
              </a:spcBef>
              <a:spcAft>
                <a:spcPts val="800"/>
              </a:spcAft>
              <a:buClr>
                <a:schemeClr val="accent4"/>
              </a:buClr>
              <a:buFont typeface="Symbol"/>
              <a:buChar char="-"/>
              <a:defRPr sz="1000" b="0" i="0">
                <a:solidFill>
                  <a:schemeClr val="accent2"/>
                </a:solidFill>
                <a:latin typeface="FAUSans Office"/>
                <a:ea typeface="+mn-ea"/>
                <a:cs typeface="FAUSans Office"/>
              </a:defRPr>
            </a:lvl5pPr>
            <a:lvl6pPr marL="90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6pPr>
            <a:lvl7pPr marL="108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7pPr>
            <a:lvl8pPr marL="126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8pPr>
            <a:lvl9pPr marL="1440000" indent="-180000" algn="l" defTabSz="685800" rtl="0">
              <a:lnSpc>
                <a:spcPct val="110000"/>
              </a:lnSpc>
              <a:spcBef>
                <a:spcPts val="0"/>
              </a:spcBef>
              <a:spcAft>
                <a:spcPts val="800"/>
              </a:spcAft>
              <a:buClr>
                <a:schemeClr val="accent4"/>
              </a:buClr>
              <a:buFont typeface="Symbol"/>
              <a:buChar char="-"/>
              <a:defRPr sz="1000" b="0" i="0">
                <a:solidFill>
                  <a:schemeClr val="tx2"/>
                </a:solidFill>
                <a:latin typeface="FAUSans Office"/>
                <a:ea typeface="+mn-ea"/>
                <a:cs typeface="FAUSans Office"/>
              </a:defRPr>
            </a:lvl9pPr>
          </a:lstStyle>
          <a:p>
            <a:pPr marL="0" marR="0" lvl="0" indent="0" algn="ctr" defTabSz="685800" rtl="0" eaLnBrk="1" fontAlgn="auto" latinLnBrk="0" hangingPunct="1">
              <a:lnSpc>
                <a:spcPct val="100000"/>
              </a:lnSpc>
              <a:spcBef>
                <a:spcPts val="0"/>
              </a:spcBef>
              <a:spcAft>
                <a:spcPts val="800"/>
              </a:spcAft>
              <a:buClrTx/>
              <a:buSzTx/>
              <a:buFont typeface="Arial"/>
              <a:buNone/>
              <a:tabLst/>
              <a:defRPr/>
            </a:pPr>
            <a:r>
              <a:rPr kumimoji="0" lang="de-DE" sz="1600" b="0" i="0" u="none" strike="noStrike" kern="0" cap="none" spc="0" normalizeH="0" baseline="0" noProof="0" dirty="0" err="1">
                <a:ln>
                  <a:noFill/>
                </a:ln>
                <a:solidFill>
                  <a:srgbClr val="04316A"/>
                </a:solidFill>
                <a:effectLst/>
                <a:uLnTx/>
                <a:uFillTx/>
                <a:latin typeface="FAUSans Office"/>
                <a:ea typeface="+mn-ea"/>
                <a:cs typeface="FAUSans Office"/>
              </a:rPr>
              <a:t>Accessible</a:t>
            </a:r>
            <a:r>
              <a:rPr kumimoji="0" lang="de-DE" sz="1600" b="0" i="0" u="none" strike="noStrike" kern="0" cap="none" spc="0" normalizeH="0" baseline="0" noProof="0" dirty="0">
                <a:ln>
                  <a:noFill/>
                </a:ln>
                <a:solidFill>
                  <a:srgbClr val="04316A"/>
                </a:solidFill>
                <a:effectLst/>
                <a:uLnTx/>
                <a:uFillTx/>
                <a:latin typeface="FAUSans Office"/>
                <a:ea typeface="+mn-ea"/>
                <a:cs typeface="FAUSans Office"/>
              </a:rPr>
              <a:t> </a:t>
            </a:r>
            <a:br>
              <a:rPr kumimoji="0" lang="de-DE" sz="5200" b="1" i="0" u="none" strike="noStrike" kern="0" cap="none" spc="0" normalizeH="0" baseline="0" noProof="0" dirty="0">
                <a:ln>
                  <a:noFill/>
                </a:ln>
                <a:solidFill>
                  <a:srgbClr val="04316A"/>
                </a:solidFill>
                <a:effectLst/>
                <a:uLnTx/>
                <a:uFillTx/>
                <a:latin typeface="FAUSans Office"/>
                <a:ea typeface="+mn-ea"/>
                <a:cs typeface="FAUSans Office"/>
              </a:rPr>
            </a:br>
            <a:r>
              <a:rPr kumimoji="0" lang="de-DE" sz="1600" b="0" i="0" u="sng" strike="noStrike" kern="0" cap="none" spc="0" normalizeH="0" baseline="0" noProof="0" dirty="0">
                <a:ln>
                  <a:noFill/>
                </a:ln>
                <a:solidFill>
                  <a:srgbClr val="04316A"/>
                </a:solidFill>
                <a:effectLst/>
                <a:uLnTx/>
                <a:uFillTx/>
                <a:latin typeface="FAUSans Office"/>
                <a:ea typeface="+mn-ea"/>
                <a:cs typeface="FAUSans Office"/>
                <a:hlinkClick r:id="rId14"/>
              </a:rPr>
              <a:t>Communication</a:t>
            </a:r>
            <a:endParaRPr kumimoji="0" lang="de-DE" sz="5200" b="1" i="0" u="none" strike="noStrike" kern="0" cap="none" spc="0" normalizeH="0" baseline="0" noProof="0" dirty="0">
              <a:ln>
                <a:noFill/>
              </a:ln>
              <a:solidFill>
                <a:srgbClr val="04316A"/>
              </a:solidFill>
              <a:effectLst/>
              <a:uLnTx/>
              <a:uFillTx/>
              <a:latin typeface="FAUSans Office"/>
              <a:ea typeface="+mn-ea"/>
              <a:cs typeface="FAUSans Office"/>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theme/theme1.xml><?xml version="1.0" encoding="utf-8"?>
<a:theme xmlns:a="http://schemas.openxmlformats.org/drawingml/2006/main" name="FAU Erlangen-Nürnberg">
  <a:themeElements>
    <a:clrScheme name="FAU">
      <a:dk1>
        <a:sysClr val="windowText" lastClr="000000"/>
      </a:dk1>
      <a:lt1>
        <a:srgbClr val="FFFFFF"/>
      </a:lt1>
      <a:dk2>
        <a:srgbClr val="04316A"/>
      </a:dk2>
      <a:lt2>
        <a:srgbClr val="FFFFFF"/>
      </a:lt2>
      <a:accent1>
        <a:srgbClr val="7F7F7F"/>
      </a:accent1>
      <a:accent2>
        <a:srgbClr val="041E42"/>
      </a:accent2>
      <a:accent3>
        <a:srgbClr val="004A9F"/>
      </a:accent3>
      <a:accent4>
        <a:srgbClr val="04316A"/>
      </a:accent4>
      <a:accent5>
        <a:srgbClr val="CED9E7"/>
      </a:accent5>
      <a:accent6>
        <a:srgbClr val="C7C7C7"/>
      </a:accent6>
      <a:hlink>
        <a:srgbClr val="004A9F"/>
      </a:hlink>
      <a:folHlink>
        <a:srgbClr val="000000"/>
      </a:folHlink>
    </a:clrScheme>
    <a:fontScheme name="FAU">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prstGeom prst="rect">
          <a:avLst/>
        </a:prstGeom>
        <a:solidFill>
          <a:schemeClr val="accent6"/>
        </a:solidFill>
        <a:ln>
          <a:noFill/>
        </a:ln>
      </a:spPr>
      <a:bodyPr/>
      <a:lstStyle/>
      <a:style>
        <a:lnRef idx="2">
          <a:schemeClr val="accent1">
            <a:shade val="50000"/>
          </a:schemeClr>
        </a:lnRef>
        <a:fillRef idx="1">
          <a:schemeClr val="accent1"/>
        </a:fillRef>
        <a:effectRef idx="0">
          <a:schemeClr val="accent1"/>
        </a:effectRef>
        <a:fontRef idx="minor">
          <a:schemeClr val="lt1"/>
        </a:fontRef>
      </a:style>
    </a:spDef>
    <a:lnDef>
      <a:spPr bwMode="auto">
        <a:prstGeom prst="rect">
          <a:avLst/>
        </a:prstGeom>
        <a:ln w="12700">
          <a:solidFill>
            <a:schemeClr val="accent6"/>
          </a:solidFill>
        </a:ln>
      </a:spPr>
      <a:bodyPr/>
      <a:lstStyle/>
      <a:style>
        <a:lnRef idx="1">
          <a:schemeClr val="accent1"/>
        </a:lnRef>
        <a:fillRef idx="0">
          <a:schemeClr val="accent1"/>
        </a:fillRef>
        <a:effectRef idx="0">
          <a:schemeClr val="accent1"/>
        </a:effectRef>
        <a:fontRef idx="minor">
          <a:schemeClr val="tx1"/>
        </a:fontRef>
      </a:style>
    </a:lnDef>
    <a:txDef>
      <a:spPr bwMode="auto">
        <a:prstGeom prst="rect">
          <a:avLst/>
        </a:prstGeom>
        <a:noFill/>
      </a:spPr>
      <a:bodyPr/>
      <a:lstStyle/>
    </a:txDef>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B7C64748B88E4F4A81E78C320064AA18" ma:contentTypeVersion="13" ma:contentTypeDescription="Ein neues Dokument erstellen." ma:contentTypeScope="" ma:versionID="7d7fe78eff81fbacf66dc0ff6aeec5a3">
  <xsd:schema xmlns:xsd="http://www.w3.org/2001/XMLSchema" xmlns:xs="http://www.w3.org/2001/XMLSchema" xmlns:p="http://schemas.microsoft.com/office/2006/metadata/properties" xmlns:ns2="e1a9e197-d112-4abb-aa0c-4ed035d690a3" xmlns:ns3="5d4c14f1-5e26-4315-944b-e10ebb29e5be" targetNamespace="http://schemas.microsoft.com/office/2006/metadata/properties" ma:root="true" ma:fieldsID="798e591f6d3205a21a5c8f3fdff7cfef" ns2:_="" ns3:_="">
    <xsd:import namespace="e1a9e197-d112-4abb-aa0c-4ed035d690a3"/>
    <xsd:import namespace="5d4c14f1-5e26-4315-944b-e10ebb29e5b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a9e197-d112-4abb-aa0c-4ed035d690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d4c14f1-5e26-4315-944b-e10ebb29e5be" elementFormDefault="qualified">
    <xsd:import namespace="http://schemas.microsoft.com/office/2006/documentManagement/types"/>
    <xsd:import namespace="http://schemas.microsoft.com/office/infopath/2007/PartnerControls"/>
    <xsd:element name="SharedWithUsers" ma:index="1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This value indicates the number of saves or revisions. The application is responsible for updating this value after each revision.</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9CDAAB1-C50B-4016-A96C-56A12C935A48}">
  <ds:schemaRefs>
    <ds:schemaRef ds:uri="http://schemas.microsoft.com/sharepoint/v3/contenttype/forms"/>
  </ds:schemaRefs>
</ds:datastoreItem>
</file>

<file path=customXml/itemProps2.xml><?xml version="1.0" encoding="utf-8"?>
<ds:datastoreItem xmlns:ds="http://schemas.openxmlformats.org/officeDocument/2006/customXml" ds:itemID="{4A375765-0324-4C5C-BA26-C6B2453381FF}">
  <ds:schemaRefs>
    <ds:schemaRef ds:uri="5d4c14f1-5e26-4315-944b-e10ebb29e5be"/>
    <ds:schemaRef ds:uri="http://schemas.microsoft.com/office/2006/documentManagement/types"/>
    <ds:schemaRef ds:uri="http://schemas.microsoft.com/office/infopath/2007/PartnerControls"/>
    <ds:schemaRef ds:uri="http://purl.org/dc/dcmitype/"/>
    <ds:schemaRef ds:uri="http://purl.org/dc/elements/1.1/"/>
    <ds:schemaRef ds:uri="http://www.w3.org/XML/1998/namespace"/>
    <ds:schemaRef ds:uri="http://schemas.microsoft.com/office/2006/metadata/properties"/>
    <ds:schemaRef ds:uri="e1a9e197-d112-4abb-aa0c-4ed035d690a3"/>
    <ds:schemaRef ds:uri="http://schemas.openxmlformats.org/package/2006/metadata/core-properties"/>
    <ds:schemaRef ds:uri="http://purl.org/dc/terms/"/>
    <ds:schemaRef ds:uri="http://www.w3.org/2001/XMLSchema-instance"/>
  </ds:schemaRefs>
</ds:datastoreItem>
</file>

<file path=customXml/itemProps3.xml><?xml version="1.0" encoding="utf-8"?>
<ds:datastoreItem xmlns:ds="http://schemas.openxmlformats.org/officeDocument/2006/customXml" ds:itemID="{307A8519-F23F-42A3-919F-719AE41372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a9e197-d112-4abb-aa0c-4ed035d690a3"/>
    <ds:schemaRef ds:uri="5d4c14f1-5e26-4315-944b-e10ebb29e5b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 ds:uri="http://www.w3.org/2001/XMLSchema-instance"/>
  </ds:schemaRefs>
</ds:datastoreItem>
</file>

<file path=docProps/app.xml><?xml version="1.0" encoding="utf-8"?>
<Properties xmlns="http://schemas.openxmlformats.org/officeDocument/2006/extended-properties" xmlns:vt="http://schemas.openxmlformats.org/officeDocument/2006/docPropsVTypes">
  <Template>0926_PPT-Master-FAU_zentral_16zu9_KB</Template>
  <TotalTime>0</TotalTime>
  <Words>1449</Words>
  <Application>Microsoft Office PowerPoint</Application>
  <PresentationFormat>Breitbild</PresentationFormat>
  <Paragraphs>115</Paragraphs>
  <Slides>10</Slides>
  <Notes>10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10</vt:i4>
      </vt:variant>
    </vt:vector>
  </HeadingPairs>
  <TitlesOfParts>
    <vt:vector size="17" baseType="lpstr">
      <vt:lpstr>Aptos</vt:lpstr>
      <vt:lpstr>Arial</vt:lpstr>
      <vt:lpstr>Calibri</vt:lpstr>
      <vt:lpstr>FAUSans Office</vt:lpstr>
      <vt:lpstr>FAUSans Office Bold</vt:lpstr>
      <vt:lpstr>Symbol</vt:lpstr>
      <vt:lpstr>FAU Erlangen-Nürnberg</vt:lpstr>
      <vt:lpstr>Diversity-Sensitive Introduction  to Courses</vt:lpstr>
      <vt:lpstr>Diversity-Sensitive Introduction to Courses</vt:lpstr>
      <vt:lpstr>Slides for Courses</vt:lpstr>
      <vt:lpstr>To get started with our course</vt:lpstr>
      <vt:lpstr>Support and Points of Contact</vt:lpstr>
      <vt:lpstr>Code of Conduct (Draft – Feel free to adapt) </vt:lpstr>
      <vt:lpstr>Appendix</vt:lpstr>
      <vt:lpstr>Suggestions for Instructors</vt:lpstr>
      <vt:lpstr>Awareness Toolkit Resources and Counseling Services at a Glance</vt:lpstr>
      <vt:lpstr>Accessible  Communication</vt:lpstr>
    </vt:vector>
  </TitlesOfParts>
  <Company>Friedrich Alexander Universitaet Erlangen Nuernberg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Burkhardt, Katrin</dc:creator>
  <cp:lastModifiedBy>Schnabl, Charlotte</cp:lastModifiedBy>
  <cp:revision>30</cp:revision>
  <dcterms:created xsi:type="dcterms:W3CDTF">2026-09-23T09:06:23Z</dcterms:created>
  <dcterms:modified xsi:type="dcterms:W3CDTF">2026-10-05T08:14:37Z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0x010100B7C64748B88E4F4A81E78C320064AA18</vt:lpwstr>
  </property>
</Properties>
</file>